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7" r:id="rId3"/>
    <p:sldId id="258" r:id="rId4"/>
    <p:sldId id="259" r:id="rId5"/>
    <p:sldId id="260" r:id="rId6"/>
    <p:sldId id="261" r:id="rId7"/>
    <p:sldId id="310" r:id="rId8"/>
    <p:sldId id="311" r:id="rId9"/>
    <p:sldId id="312" r:id="rId10"/>
    <p:sldId id="31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42" r:id="rId20"/>
    <p:sldId id="315" r:id="rId21"/>
    <p:sldId id="316" r:id="rId22"/>
    <p:sldId id="317" r:id="rId23"/>
    <p:sldId id="318" r:id="rId24"/>
    <p:sldId id="321" r:id="rId25"/>
    <p:sldId id="322" r:id="rId26"/>
    <p:sldId id="324" r:id="rId27"/>
    <p:sldId id="325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6" r:id="rId36"/>
    <p:sldId id="337" r:id="rId37"/>
    <p:sldId id="341" r:id="rId38"/>
    <p:sldId id="339" r:id="rId39"/>
    <p:sldId id="340" r:id="rId40"/>
    <p:sldId id="344" r:id="rId41"/>
    <p:sldId id="345" r:id="rId42"/>
    <p:sldId id="302" r:id="rId43"/>
    <p:sldId id="346" r:id="rId44"/>
  </p:sldIdLst>
  <p:sldSz cx="9144000" cy="5226050"/>
  <p:notesSz cx="9144000" cy="5226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220335"/>
          </a:xfrm>
          <a:custGeom>
            <a:avLst/>
            <a:gdLst/>
            <a:ahLst/>
            <a:cxnLst/>
            <a:rect l="l" t="t" r="r" b="b"/>
            <a:pathLst>
              <a:path w="9144000" h="5220335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  <a:close/>
              </a:path>
            </a:pathLst>
          </a:custGeom>
          <a:solidFill>
            <a:srgbClr val="0657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94291" y="2290876"/>
            <a:ext cx="2955416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926588"/>
            <a:ext cx="6400800" cy="1306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AACB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АО</a:t>
            </a:r>
            <a:r>
              <a:rPr spc="-75" dirty="0"/>
              <a:t> </a:t>
            </a:r>
            <a:r>
              <a:rPr spc="-50" dirty="0"/>
              <a:t>«Единая</a:t>
            </a:r>
            <a:r>
              <a:rPr spc="-75" dirty="0"/>
              <a:t> </a:t>
            </a:r>
            <a:r>
              <a:rPr spc="-35" dirty="0"/>
              <a:t>электронная</a:t>
            </a:r>
            <a:r>
              <a:rPr spc="-75" dirty="0"/>
              <a:t> </a:t>
            </a:r>
            <a:r>
              <a:rPr spc="-30" dirty="0"/>
              <a:t>торговая</a:t>
            </a:r>
            <a:r>
              <a:rPr spc="-75" dirty="0"/>
              <a:t> </a:t>
            </a:r>
            <a:r>
              <a:rPr spc="-45" dirty="0"/>
              <a:t>площадка»</a:t>
            </a:r>
            <a:r>
              <a:rPr spc="-75" dirty="0"/>
              <a:t> 2017 </a:t>
            </a:r>
            <a:r>
              <a:rPr spc="-30" dirty="0"/>
              <a:t>год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6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9AACB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AACB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АО</a:t>
            </a:r>
            <a:r>
              <a:rPr spc="-75" dirty="0"/>
              <a:t> </a:t>
            </a:r>
            <a:r>
              <a:rPr spc="-50" dirty="0"/>
              <a:t>«Единая</a:t>
            </a:r>
            <a:r>
              <a:rPr spc="-75" dirty="0"/>
              <a:t> </a:t>
            </a:r>
            <a:r>
              <a:rPr spc="-35" dirty="0"/>
              <a:t>электронная</a:t>
            </a:r>
            <a:r>
              <a:rPr spc="-75" dirty="0"/>
              <a:t> </a:t>
            </a:r>
            <a:r>
              <a:rPr spc="-30" dirty="0"/>
              <a:t>торговая</a:t>
            </a:r>
            <a:r>
              <a:rPr spc="-75" dirty="0"/>
              <a:t> </a:t>
            </a:r>
            <a:r>
              <a:rPr spc="-45" dirty="0"/>
              <a:t>площадка»</a:t>
            </a:r>
            <a:r>
              <a:rPr spc="-75" dirty="0"/>
              <a:t> 2017 </a:t>
            </a:r>
            <a:r>
              <a:rPr spc="-30" dirty="0"/>
              <a:t>год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0" y="0"/>
            <a:ext cx="4572000" cy="5220335"/>
          </a:xfrm>
          <a:custGeom>
            <a:avLst/>
            <a:gdLst/>
            <a:ahLst/>
            <a:cxnLst/>
            <a:rect l="l" t="t" r="r" b="b"/>
            <a:pathLst>
              <a:path w="4572000" h="5220335">
                <a:moveTo>
                  <a:pt x="0" y="5220004"/>
                </a:moveTo>
                <a:lnTo>
                  <a:pt x="4572000" y="5220004"/>
                </a:lnTo>
                <a:lnTo>
                  <a:pt x="4572000" y="0"/>
                </a:lnTo>
                <a:lnTo>
                  <a:pt x="0" y="0"/>
                </a:lnTo>
                <a:lnTo>
                  <a:pt x="0" y="5220004"/>
                </a:lnTo>
                <a:close/>
              </a:path>
            </a:pathLst>
          </a:custGeom>
          <a:solidFill>
            <a:srgbClr val="006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6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201991"/>
            <a:ext cx="3977640" cy="3449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201991"/>
            <a:ext cx="3977640" cy="3449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AACB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АО</a:t>
            </a:r>
            <a:r>
              <a:rPr spc="-75" dirty="0"/>
              <a:t> </a:t>
            </a:r>
            <a:r>
              <a:rPr spc="-50" dirty="0"/>
              <a:t>«Единая</a:t>
            </a:r>
            <a:r>
              <a:rPr spc="-75" dirty="0"/>
              <a:t> </a:t>
            </a:r>
            <a:r>
              <a:rPr spc="-35" dirty="0"/>
              <a:t>электронная</a:t>
            </a:r>
            <a:r>
              <a:rPr spc="-75" dirty="0"/>
              <a:t> </a:t>
            </a:r>
            <a:r>
              <a:rPr spc="-30" dirty="0"/>
              <a:t>торговая</a:t>
            </a:r>
            <a:r>
              <a:rPr spc="-75" dirty="0"/>
              <a:t> </a:t>
            </a:r>
            <a:r>
              <a:rPr spc="-45" dirty="0"/>
              <a:t>площадка»</a:t>
            </a:r>
            <a:r>
              <a:rPr spc="-75" dirty="0"/>
              <a:t> 2017 </a:t>
            </a:r>
            <a:r>
              <a:rPr spc="-30" dirty="0"/>
              <a:t>год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6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AACB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АО</a:t>
            </a:r>
            <a:r>
              <a:rPr spc="-75" dirty="0"/>
              <a:t> </a:t>
            </a:r>
            <a:r>
              <a:rPr spc="-50" dirty="0"/>
              <a:t>«Единая</a:t>
            </a:r>
            <a:r>
              <a:rPr spc="-75" dirty="0"/>
              <a:t> </a:t>
            </a:r>
            <a:r>
              <a:rPr spc="-35" dirty="0"/>
              <a:t>электронная</a:t>
            </a:r>
            <a:r>
              <a:rPr spc="-75" dirty="0"/>
              <a:t> </a:t>
            </a:r>
            <a:r>
              <a:rPr spc="-30" dirty="0"/>
              <a:t>торговая</a:t>
            </a:r>
            <a:r>
              <a:rPr spc="-75" dirty="0"/>
              <a:t> </a:t>
            </a:r>
            <a:r>
              <a:rPr spc="-45" dirty="0"/>
              <a:t>площадка»</a:t>
            </a:r>
            <a:r>
              <a:rPr spc="-75" dirty="0"/>
              <a:t> 2017 </a:t>
            </a:r>
            <a:r>
              <a:rPr spc="-30" dirty="0"/>
              <a:t>год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9AACB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АО</a:t>
            </a:r>
            <a:r>
              <a:rPr spc="-75" dirty="0"/>
              <a:t> </a:t>
            </a:r>
            <a:r>
              <a:rPr spc="-50" dirty="0"/>
              <a:t>«Единая</a:t>
            </a:r>
            <a:r>
              <a:rPr spc="-75" dirty="0"/>
              <a:t> </a:t>
            </a:r>
            <a:r>
              <a:rPr spc="-35" dirty="0"/>
              <a:t>электронная</a:t>
            </a:r>
            <a:r>
              <a:rPr spc="-75" dirty="0"/>
              <a:t> </a:t>
            </a:r>
            <a:r>
              <a:rPr spc="-30" dirty="0"/>
              <a:t>торговая</a:t>
            </a:r>
            <a:r>
              <a:rPr spc="-75" dirty="0"/>
              <a:t> </a:t>
            </a:r>
            <a:r>
              <a:rPr spc="-45" dirty="0"/>
              <a:t>площадка»</a:t>
            </a:r>
            <a:r>
              <a:rPr spc="-75" dirty="0"/>
              <a:t> 2017 </a:t>
            </a:r>
            <a:r>
              <a:rPr spc="-30" dirty="0"/>
              <a:t>год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3463"/>
            <a:ext cx="7772400" cy="3385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61428"/>
            <a:ext cx="6400800" cy="4770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860226"/>
            <a:ext cx="2103120" cy="276999"/>
          </a:xfrm>
        </p:spPr>
        <p:txBody>
          <a:bodyPr/>
          <a:lstStyle/>
          <a:p>
            <a:fld id="{D221B434-DC0E-4B33-B5F4-9CCD5D6A20C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0300" y="5026348"/>
            <a:ext cx="1969770" cy="9233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3680" y="4860226"/>
            <a:ext cx="2103120" cy="276999"/>
          </a:xfrm>
        </p:spPr>
        <p:txBody>
          <a:bodyPr/>
          <a:lstStyle/>
          <a:p>
            <a:fld id="{7D445EC3-02B5-4CF5-850E-7F9E8E1BB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6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294" y="599769"/>
            <a:ext cx="1374775" cy="6771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860226"/>
            <a:ext cx="2103120" cy="276999"/>
          </a:xfrm>
        </p:spPr>
        <p:txBody>
          <a:bodyPr/>
          <a:lstStyle/>
          <a:p>
            <a:fld id="{D221B434-DC0E-4B33-B5F4-9CCD5D6A20C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0300" y="5026348"/>
            <a:ext cx="1969770" cy="9233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3680" y="4860226"/>
            <a:ext cx="2103120" cy="276999"/>
          </a:xfrm>
        </p:spPr>
        <p:txBody>
          <a:bodyPr/>
          <a:lstStyle/>
          <a:p>
            <a:fld id="{7D445EC3-02B5-4CF5-850E-7F9E8E1BB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5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9294" y="599769"/>
            <a:ext cx="137477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6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9294" y="1498193"/>
            <a:ext cx="4915534" cy="2351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9AACB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300" y="5026348"/>
            <a:ext cx="1969770" cy="116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9AACB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АО</a:t>
            </a:r>
            <a:r>
              <a:rPr spc="-75" dirty="0"/>
              <a:t> </a:t>
            </a:r>
            <a:r>
              <a:rPr spc="-50" dirty="0"/>
              <a:t>«Единая</a:t>
            </a:r>
            <a:r>
              <a:rPr spc="-75" dirty="0"/>
              <a:t> </a:t>
            </a:r>
            <a:r>
              <a:rPr spc="-35" dirty="0"/>
              <a:t>электронная</a:t>
            </a:r>
            <a:r>
              <a:rPr spc="-75" dirty="0"/>
              <a:t> </a:t>
            </a:r>
            <a:r>
              <a:rPr spc="-30" dirty="0"/>
              <a:t>торговая</a:t>
            </a:r>
            <a:r>
              <a:rPr spc="-75" dirty="0"/>
              <a:t> </a:t>
            </a:r>
            <a:r>
              <a:rPr spc="-45" dirty="0"/>
              <a:t>площадка»</a:t>
            </a:r>
            <a:r>
              <a:rPr spc="-75" dirty="0"/>
              <a:t> 2017 </a:t>
            </a:r>
            <a:r>
              <a:rPr spc="-30" dirty="0"/>
              <a:t>год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860226"/>
            <a:ext cx="2103120" cy="2613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860226"/>
            <a:ext cx="2103120" cy="2613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jpeg"/><Relationship Id="rId26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1.png"/><Relationship Id="rId21" Type="http://schemas.openxmlformats.org/officeDocument/2006/relationships/image" Target="../media/image9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7" Type="http://schemas.openxmlformats.org/officeDocument/2006/relationships/image" Target="../media/image123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6.png"/><Relationship Id="rId7" Type="http://schemas.openxmlformats.org/officeDocument/2006/relationships/image" Target="../media/image162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20335"/>
          </a:xfrm>
          <a:custGeom>
            <a:avLst/>
            <a:gdLst/>
            <a:ahLst/>
            <a:cxnLst/>
            <a:rect l="l" t="t" r="r" b="b"/>
            <a:pathLst>
              <a:path w="9144000" h="5220335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  <a:close/>
              </a:path>
            </a:pathLst>
          </a:custGeom>
          <a:solidFill>
            <a:srgbClr val="065793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        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                                                          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79036" y="1042542"/>
            <a:ext cx="1448968" cy="300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2600" y="1080630"/>
            <a:ext cx="208279" cy="300355"/>
          </a:xfrm>
          <a:custGeom>
            <a:avLst/>
            <a:gdLst/>
            <a:ahLst/>
            <a:cxnLst/>
            <a:rect l="l" t="t" r="r" b="b"/>
            <a:pathLst>
              <a:path w="208279" h="300355">
                <a:moveTo>
                  <a:pt x="44526" y="0"/>
                </a:moveTo>
                <a:lnTo>
                  <a:pt x="51029" y="34538"/>
                </a:lnTo>
                <a:lnTo>
                  <a:pt x="54840" y="76122"/>
                </a:lnTo>
                <a:lnTo>
                  <a:pt x="53800" y="124121"/>
                </a:lnTo>
                <a:lnTo>
                  <a:pt x="45751" y="177902"/>
                </a:lnTo>
                <a:lnTo>
                  <a:pt x="28537" y="236832"/>
                </a:lnTo>
                <a:lnTo>
                  <a:pt x="0" y="300278"/>
                </a:lnTo>
                <a:lnTo>
                  <a:pt x="207771" y="94716"/>
                </a:lnTo>
                <a:lnTo>
                  <a:pt x="193075" y="83110"/>
                </a:lnTo>
                <a:lnTo>
                  <a:pt x="154976" y="55873"/>
                </a:lnTo>
                <a:lnTo>
                  <a:pt x="102464" y="24379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33786" y="1078166"/>
            <a:ext cx="93711" cy="148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4622" y="882002"/>
            <a:ext cx="300355" cy="208279"/>
          </a:xfrm>
          <a:custGeom>
            <a:avLst/>
            <a:gdLst/>
            <a:ahLst/>
            <a:cxnLst/>
            <a:rect l="l" t="t" r="r" b="b"/>
            <a:pathLst>
              <a:path w="300354" h="208280">
                <a:moveTo>
                  <a:pt x="246021" y="152931"/>
                </a:moveTo>
                <a:lnTo>
                  <a:pt x="76122" y="152931"/>
                </a:lnTo>
                <a:lnTo>
                  <a:pt x="124121" y="153971"/>
                </a:lnTo>
                <a:lnTo>
                  <a:pt x="177902" y="162020"/>
                </a:lnTo>
                <a:lnTo>
                  <a:pt x="236832" y="179234"/>
                </a:lnTo>
                <a:lnTo>
                  <a:pt x="300278" y="207771"/>
                </a:lnTo>
                <a:lnTo>
                  <a:pt x="246021" y="152931"/>
                </a:lnTo>
                <a:close/>
              </a:path>
              <a:path w="300354" h="208280">
                <a:moveTo>
                  <a:pt x="94716" y="0"/>
                </a:moveTo>
                <a:lnTo>
                  <a:pt x="83110" y="14696"/>
                </a:lnTo>
                <a:lnTo>
                  <a:pt x="55873" y="52795"/>
                </a:lnTo>
                <a:lnTo>
                  <a:pt x="24379" y="105307"/>
                </a:lnTo>
                <a:lnTo>
                  <a:pt x="0" y="163245"/>
                </a:lnTo>
                <a:lnTo>
                  <a:pt x="34538" y="156742"/>
                </a:lnTo>
                <a:lnTo>
                  <a:pt x="76122" y="152931"/>
                </a:lnTo>
                <a:lnTo>
                  <a:pt x="246021" y="152931"/>
                </a:lnTo>
                <a:lnTo>
                  <a:pt x="947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2159" y="1054889"/>
            <a:ext cx="148856" cy="93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15995" y="967485"/>
            <a:ext cx="208279" cy="300355"/>
          </a:xfrm>
          <a:custGeom>
            <a:avLst/>
            <a:gdLst/>
            <a:ahLst/>
            <a:cxnLst/>
            <a:rect l="l" t="t" r="r" b="b"/>
            <a:pathLst>
              <a:path w="208279" h="300355">
                <a:moveTo>
                  <a:pt x="207771" y="0"/>
                </a:moveTo>
                <a:lnTo>
                  <a:pt x="0" y="205562"/>
                </a:lnTo>
                <a:lnTo>
                  <a:pt x="14696" y="217168"/>
                </a:lnTo>
                <a:lnTo>
                  <a:pt x="52795" y="244405"/>
                </a:lnTo>
                <a:lnTo>
                  <a:pt x="105307" y="275899"/>
                </a:lnTo>
                <a:lnTo>
                  <a:pt x="163245" y="300278"/>
                </a:lnTo>
                <a:lnTo>
                  <a:pt x="156742" y="265740"/>
                </a:lnTo>
                <a:lnTo>
                  <a:pt x="152931" y="224155"/>
                </a:lnTo>
                <a:lnTo>
                  <a:pt x="153971" y="176156"/>
                </a:lnTo>
                <a:lnTo>
                  <a:pt x="162020" y="122376"/>
                </a:lnTo>
                <a:lnTo>
                  <a:pt x="179234" y="63446"/>
                </a:lnTo>
                <a:lnTo>
                  <a:pt x="207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8881" y="1121359"/>
            <a:ext cx="93711" cy="148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1478" y="1258607"/>
            <a:ext cx="300355" cy="208279"/>
          </a:xfrm>
          <a:custGeom>
            <a:avLst/>
            <a:gdLst/>
            <a:ahLst/>
            <a:cxnLst/>
            <a:rect l="l" t="t" r="r" b="b"/>
            <a:pathLst>
              <a:path w="300354" h="208280">
                <a:moveTo>
                  <a:pt x="0" y="0"/>
                </a:moveTo>
                <a:lnTo>
                  <a:pt x="205562" y="207772"/>
                </a:lnTo>
                <a:lnTo>
                  <a:pt x="217168" y="193075"/>
                </a:lnTo>
                <a:lnTo>
                  <a:pt x="244405" y="154976"/>
                </a:lnTo>
                <a:lnTo>
                  <a:pt x="275899" y="102464"/>
                </a:lnTo>
                <a:lnTo>
                  <a:pt x="295938" y="54840"/>
                </a:lnTo>
                <a:lnTo>
                  <a:pt x="224155" y="54840"/>
                </a:lnTo>
                <a:lnTo>
                  <a:pt x="176156" y="53800"/>
                </a:lnTo>
                <a:lnTo>
                  <a:pt x="122376" y="45751"/>
                </a:lnTo>
                <a:lnTo>
                  <a:pt x="63446" y="28537"/>
                </a:lnTo>
                <a:lnTo>
                  <a:pt x="0" y="0"/>
                </a:lnTo>
                <a:close/>
              </a:path>
              <a:path w="300354" h="208280">
                <a:moveTo>
                  <a:pt x="300278" y="44526"/>
                </a:moveTo>
                <a:lnTo>
                  <a:pt x="265740" y="51029"/>
                </a:lnTo>
                <a:lnTo>
                  <a:pt x="224155" y="54840"/>
                </a:lnTo>
                <a:lnTo>
                  <a:pt x="295938" y="54840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5351" y="1199794"/>
            <a:ext cx="148856" cy="937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600200" y="2232025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ТОРГОВАЯ СИСТЕМА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АО «ЕДИНАЯ ЭЛЕКТРОННАЯ ТОРГОВАЯ ПЛОЩАДКА»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53933"/>
            <a:ext cx="2928958" cy="304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03425"/>
            <a:ext cx="5626453" cy="282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13"/>
          <p:cNvSpPr/>
          <p:nvPr/>
        </p:nvSpPr>
        <p:spPr>
          <a:xfrm>
            <a:off x="228600" y="174625"/>
            <a:ext cx="1969198" cy="547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581400" y="479425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Заключены соглашения со всеми банками, согласно  распоряжения   </a:t>
            </a: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Правительства РФ от 13.07.2018 1451-р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8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539" y="297840"/>
            <a:ext cx="69551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НАШИ </a:t>
            </a:r>
            <a:r>
              <a:rPr spc="25" dirty="0"/>
              <a:t>КРУПНЕЙШИЕ </a:t>
            </a:r>
            <a:r>
              <a:rPr spc="-35" dirty="0"/>
              <a:t>ФЕДЕРАЛЬНЫЕ</a:t>
            </a:r>
            <a:r>
              <a:rPr spc="-315" dirty="0"/>
              <a:t> </a:t>
            </a:r>
            <a:r>
              <a:rPr spc="50" dirty="0"/>
              <a:t>ЗАКАЗЧИКИ</a:t>
            </a:r>
          </a:p>
        </p:txBody>
      </p:sp>
      <p:sp>
        <p:nvSpPr>
          <p:cNvPr id="3" name="object 3"/>
          <p:cNvSpPr/>
          <p:nvPr/>
        </p:nvSpPr>
        <p:spPr>
          <a:xfrm>
            <a:off x="795938" y="918959"/>
            <a:ext cx="904166" cy="1017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43210" y="3693063"/>
            <a:ext cx="1457960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 marR="5080" indent="-24765">
              <a:lnSpc>
                <a:spcPct val="102600"/>
              </a:lnSpc>
              <a:spcBef>
                <a:spcPts val="95"/>
              </a:spcBef>
            </a:pPr>
            <a:r>
              <a:rPr sz="850" spc="-35" dirty="0">
                <a:solidFill>
                  <a:srgbClr val="222222"/>
                </a:solidFill>
                <a:latin typeface="Verdana"/>
                <a:cs typeface="Verdana"/>
              </a:rPr>
              <a:t>Федеральная служба</a:t>
            </a:r>
            <a:r>
              <a:rPr sz="850" spc="-195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850" spc="-35" dirty="0">
                <a:solidFill>
                  <a:srgbClr val="222222"/>
                </a:solidFill>
                <a:latin typeface="Verdana"/>
                <a:cs typeface="Verdana"/>
              </a:rPr>
              <a:t>войск  национальной </a:t>
            </a:r>
            <a:r>
              <a:rPr sz="850" spc="-30" dirty="0">
                <a:solidFill>
                  <a:srgbClr val="222222"/>
                </a:solidFill>
                <a:latin typeface="Verdana"/>
                <a:cs typeface="Verdana"/>
              </a:rPr>
              <a:t>гвардии</a:t>
            </a:r>
            <a:r>
              <a:rPr sz="850" spc="-229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850" spc="5" dirty="0">
                <a:solidFill>
                  <a:srgbClr val="222222"/>
                </a:solidFill>
                <a:latin typeface="Verdana"/>
                <a:cs typeface="Verdana"/>
              </a:rPr>
              <a:t>РФ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5829" y="901387"/>
            <a:ext cx="1512354" cy="1052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5679" y="900001"/>
            <a:ext cx="1056508" cy="1055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5791" y="2574007"/>
            <a:ext cx="1016936" cy="10553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1708" y="917892"/>
            <a:ext cx="994260" cy="10195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41200" y="2599539"/>
            <a:ext cx="1064627" cy="1022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42004" y="4304888"/>
            <a:ext cx="1859991" cy="5579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96698" y="925688"/>
            <a:ext cx="910013" cy="1013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73031" y="2593584"/>
            <a:ext cx="966979" cy="10161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1160" y="2594470"/>
            <a:ext cx="941630" cy="10144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3656" y="2593203"/>
            <a:ext cx="928731" cy="10169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72280" y="1994268"/>
            <a:ext cx="799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solidFill>
                  <a:srgbClr val="222222"/>
                </a:solidFill>
                <a:latin typeface="Verdana"/>
                <a:cs typeface="Verdana"/>
              </a:rPr>
              <a:t>Министерство  </a:t>
            </a:r>
            <a:r>
              <a:rPr sz="900" spc="-50" dirty="0">
                <a:solidFill>
                  <a:srgbClr val="222222"/>
                </a:solidFill>
                <a:latin typeface="Verdana"/>
                <a:cs typeface="Verdana"/>
              </a:rPr>
              <a:t>обороны</a:t>
            </a:r>
            <a:r>
              <a:rPr sz="900" spc="-140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222222"/>
                </a:solidFill>
                <a:latin typeface="Verdana"/>
                <a:cs typeface="Verdana"/>
              </a:rPr>
              <a:t>РФ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73935" y="1995352"/>
            <a:ext cx="1125855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5260">
              <a:lnSpc>
                <a:spcPct val="102600"/>
              </a:lnSpc>
              <a:spcBef>
                <a:spcPts val="95"/>
              </a:spcBef>
            </a:pPr>
            <a:r>
              <a:rPr sz="850" spc="-25" dirty="0">
                <a:solidFill>
                  <a:srgbClr val="222222"/>
                </a:solidFill>
                <a:latin typeface="Verdana"/>
                <a:cs typeface="Verdana"/>
              </a:rPr>
              <a:t>Министерство  </a:t>
            </a:r>
            <a:r>
              <a:rPr sz="850" spc="-35" dirty="0">
                <a:solidFill>
                  <a:srgbClr val="222222"/>
                </a:solidFill>
                <a:latin typeface="Verdana"/>
                <a:cs typeface="Verdana"/>
              </a:rPr>
              <a:t>здравоохранения</a:t>
            </a:r>
            <a:r>
              <a:rPr sz="850" spc="-170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850" spc="5" dirty="0">
                <a:solidFill>
                  <a:srgbClr val="222222"/>
                </a:solidFill>
                <a:latin typeface="Verdana"/>
                <a:cs typeface="Verdana"/>
              </a:rPr>
              <a:t>РФ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36234" y="1994268"/>
            <a:ext cx="1089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5080" indent="-126364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22222"/>
                </a:solidFill>
                <a:latin typeface="Verdana"/>
                <a:cs typeface="Verdana"/>
              </a:rPr>
              <a:t>Управление</a:t>
            </a:r>
            <a:r>
              <a:rPr sz="900" spc="-145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900" spc="-40" dirty="0">
                <a:solidFill>
                  <a:srgbClr val="222222"/>
                </a:solidFill>
                <a:latin typeface="Verdana"/>
                <a:cs typeface="Verdana"/>
              </a:rPr>
              <a:t>делами  </a:t>
            </a:r>
            <a:r>
              <a:rPr sz="900" spc="-50" dirty="0">
                <a:solidFill>
                  <a:srgbClr val="222222"/>
                </a:solidFill>
                <a:latin typeface="Verdana"/>
                <a:cs typeface="Verdana"/>
              </a:rPr>
              <a:t>президента</a:t>
            </a:r>
            <a:r>
              <a:rPr sz="900" spc="-125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222222"/>
                </a:solidFill>
                <a:latin typeface="Verdana"/>
                <a:cs typeface="Verdana"/>
              </a:rPr>
              <a:t>РФ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36053" y="3693063"/>
            <a:ext cx="79248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25" dirty="0">
                <a:solidFill>
                  <a:srgbClr val="222222"/>
                </a:solidFill>
                <a:latin typeface="Verdana"/>
                <a:cs typeface="Verdana"/>
              </a:rPr>
              <a:t>Росимущество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18403" y="3691991"/>
            <a:ext cx="112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96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22222"/>
                </a:solidFill>
                <a:latin typeface="Verdana"/>
                <a:cs typeface="Verdana"/>
              </a:rPr>
              <a:t>Федеральное  </a:t>
            </a:r>
            <a:r>
              <a:rPr sz="900" spc="-45" dirty="0">
                <a:solidFill>
                  <a:srgbClr val="222222"/>
                </a:solidFill>
                <a:latin typeface="Verdana"/>
                <a:cs typeface="Verdana"/>
              </a:rPr>
              <a:t>дорожное</a:t>
            </a:r>
            <a:r>
              <a:rPr sz="900" spc="-160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900" spc="-40" dirty="0">
                <a:solidFill>
                  <a:srgbClr val="222222"/>
                </a:solidFill>
                <a:latin typeface="Verdana"/>
                <a:cs typeface="Verdana"/>
              </a:rPr>
              <a:t>агентство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0449" y="3693063"/>
            <a:ext cx="775335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19" marR="5080" indent="-46355">
              <a:lnSpc>
                <a:spcPct val="102600"/>
              </a:lnSpc>
              <a:spcBef>
                <a:spcPts val="95"/>
              </a:spcBef>
            </a:pPr>
            <a:r>
              <a:rPr sz="850" spc="-20" dirty="0">
                <a:solidFill>
                  <a:srgbClr val="222222"/>
                </a:solidFill>
                <a:latin typeface="Verdana"/>
                <a:cs typeface="Verdana"/>
              </a:rPr>
              <a:t>Минис</a:t>
            </a:r>
            <a:r>
              <a:rPr sz="850" spc="-25" dirty="0">
                <a:solidFill>
                  <a:srgbClr val="222222"/>
                </a:solidFill>
                <a:latin typeface="Verdana"/>
                <a:cs typeface="Verdana"/>
              </a:rPr>
              <a:t>терство  </a:t>
            </a:r>
            <a:r>
              <a:rPr sz="850" spc="-55" dirty="0">
                <a:solidFill>
                  <a:srgbClr val="222222"/>
                </a:solidFill>
                <a:latin typeface="Verdana"/>
                <a:cs typeface="Verdana"/>
              </a:rPr>
              <a:t>культуры</a:t>
            </a:r>
            <a:r>
              <a:rPr sz="850" spc="-125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850" spc="5" dirty="0">
                <a:solidFill>
                  <a:srgbClr val="222222"/>
                </a:solidFill>
                <a:latin typeface="Verdana"/>
                <a:cs typeface="Verdana"/>
              </a:rPr>
              <a:t>РФ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0431" y="1995352"/>
            <a:ext cx="73533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5" dirty="0">
                <a:solidFill>
                  <a:srgbClr val="222222"/>
                </a:solidFill>
                <a:latin typeface="Verdana"/>
                <a:cs typeface="Verdana"/>
              </a:rPr>
              <a:t>ФМБА</a:t>
            </a:r>
            <a:r>
              <a:rPr sz="850" spc="-155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850" spc="-30" dirty="0">
                <a:solidFill>
                  <a:srgbClr val="222222"/>
                </a:solidFill>
                <a:latin typeface="Verdana"/>
                <a:cs typeface="Verdana"/>
              </a:rPr>
              <a:t>России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44409" y="1995352"/>
            <a:ext cx="775335" cy="29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0495" marR="5080" indent="-138430">
              <a:lnSpc>
                <a:spcPct val="102600"/>
              </a:lnSpc>
              <a:spcBef>
                <a:spcPts val="95"/>
              </a:spcBef>
            </a:pPr>
            <a:r>
              <a:rPr sz="850" spc="-20" dirty="0">
                <a:solidFill>
                  <a:srgbClr val="222222"/>
                </a:solidFill>
                <a:latin typeface="Verdana"/>
                <a:cs typeface="Verdana"/>
              </a:rPr>
              <a:t>Минис</a:t>
            </a:r>
            <a:r>
              <a:rPr sz="850" spc="-25" dirty="0">
                <a:solidFill>
                  <a:srgbClr val="222222"/>
                </a:solidFill>
                <a:latin typeface="Verdana"/>
                <a:cs typeface="Verdana"/>
              </a:rPr>
              <a:t>терство  </a:t>
            </a:r>
            <a:r>
              <a:rPr sz="850" spc="-35" dirty="0">
                <a:solidFill>
                  <a:srgbClr val="222222"/>
                </a:solidFill>
                <a:latin typeface="Verdana"/>
                <a:cs typeface="Verdana"/>
              </a:rPr>
              <a:t>связи</a:t>
            </a:r>
            <a:r>
              <a:rPr sz="850" spc="-114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850" spc="5" dirty="0">
                <a:solidFill>
                  <a:srgbClr val="222222"/>
                </a:solidFill>
                <a:latin typeface="Verdana"/>
                <a:cs typeface="Verdana"/>
              </a:rPr>
              <a:t>РФ</a:t>
            </a:r>
            <a:endParaRPr sz="85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56967" y="3693063"/>
            <a:ext cx="56007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10" dirty="0">
                <a:solidFill>
                  <a:srgbClr val="222222"/>
                </a:solidFill>
                <a:latin typeface="Verdana"/>
                <a:cs typeface="Verdana"/>
              </a:rPr>
              <a:t>Р</a:t>
            </a:r>
            <a:r>
              <a:rPr sz="850" spc="-30" dirty="0">
                <a:solidFill>
                  <a:srgbClr val="222222"/>
                </a:solidFill>
                <a:latin typeface="Verdana"/>
                <a:cs typeface="Verdana"/>
              </a:rPr>
              <a:t>осреестр</a:t>
            </a:r>
            <a:endParaRPr sz="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6513" y="297840"/>
            <a:ext cx="71691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НАШИ </a:t>
            </a:r>
            <a:r>
              <a:rPr spc="25" dirty="0"/>
              <a:t>КРУПНЕЙШИЕ </a:t>
            </a:r>
            <a:r>
              <a:rPr spc="-10" dirty="0"/>
              <a:t>РЕГИОНАЛЬНЫЕ</a:t>
            </a:r>
            <a:r>
              <a:rPr spc="-360" dirty="0"/>
              <a:t> </a:t>
            </a:r>
            <a:r>
              <a:rPr spc="50" dirty="0"/>
              <a:t>ЗАКАЗЧИКИ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1299" y="1092200"/>
            <a:ext cx="4762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22222"/>
                </a:solidFill>
                <a:latin typeface="Verdana"/>
                <a:cs typeface="Verdana"/>
              </a:rPr>
              <a:t>Москва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1299" y="1532610"/>
            <a:ext cx="16040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22222"/>
                </a:solidFill>
                <a:latin typeface="Verdana"/>
                <a:cs typeface="Verdana"/>
              </a:rPr>
              <a:t>Республика</a:t>
            </a:r>
            <a:r>
              <a:rPr sz="1000" spc="-150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22222"/>
                </a:solidFill>
                <a:latin typeface="Verdana"/>
                <a:cs typeface="Verdana"/>
              </a:rPr>
              <a:t>Башкортостан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1299" y="1973008"/>
            <a:ext cx="1311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22222"/>
                </a:solidFill>
                <a:latin typeface="Verdana"/>
                <a:cs typeface="Verdana"/>
              </a:rPr>
              <a:t>Ставропольский</a:t>
            </a:r>
            <a:r>
              <a:rPr sz="1000" spc="-175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22222"/>
                </a:solidFill>
                <a:latin typeface="Verdana"/>
                <a:cs typeface="Verdana"/>
              </a:rPr>
              <a:t>край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1299" y="2413406"/>
            <a:ext cx="10864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22222"/>
                </a:solidFill>
                <a:latin typeface="Verdana"/>
                <a:cs typeface="Verdana"/>
              </a:rPr>
              <a:t>Приморский</a:t>
            </a:r>
            <a:r>
              <a:rPr sz="1000" spc="-170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22222"/>
                </a:solidFill>
                <a:latin typeface="Verdana"/>
                <a:cs typeface="Verdana"/>
              </a:rPr>
              <a:t>край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1299" y="2853804"/>
            <a:ext cx="14103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22222"/>
                </a:solidFill>
                <a:latin typeface="Verdana"/>
                <a:cs typeface="Verdana"/>
              </a:rPr>
              <a:t>Архангельская</a:t>
            </a:r>
            <a:r>
              <a:rPr sz="1000" spc="-175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22222"/>
                </a:solidFill>
                <a:latin typeface="Verdana"/>
                <a:cs typeface="Verdana"/>
              </a:rPr>
              <a:t>область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1299" y="3294202"/>
            <a:ext cx="1043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22222"/>
                </a:solidFill>
                <a:latin typeface="Verdana"/>
                <a:cs typeface="Verdana"/>
              </a:rPr>
              <a:t>Санкт-Петербург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1299" y="3734599"/>
            <a:ext cx="1119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22222"/>
                </a:solidFill>
                <a:latin typeface="Verdana"/>
                <a:cs typeface="Verdana"/>
              </a:rPr>
              <a:t>Хабаровский</a:t>
            </a:r>
            <a:r>
              <a:rPr sz="1000" spc="-185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22222"/>
                </a:solidFill>
                <a:latin typeface="Verdana"/>
                <a:cs typeface="Verdana"/>
              </a:rPr>
              <a:t>край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1299" y="4175004"/>
            <a:ext cx="1229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22222"/>
                </a:solidFill>
                <a:latin typeface="Verdana"/>
                <a:cs typeface="Verdana"/>
              </a:rPr>
              <a:t>Тамбовская</a:t>
            </a:r>
            <a:r>
              <a:rPr sz="1000" spc="-160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22222"/>
                </a:solidFill>
                <a:latin typeface="Verdana"/>
                <a:cs typeface="Verdana"/>
              </a:rPr>
              <a:t>область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3301" y="1092200"/>
            <a:ext cx="1170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22222"/>
                </a:solidFill>
                <a:latin typeface="Verdana"/>
                <a:cs typeface="Verdana"/>
              </a:rPr>
              <a:t>Самарская</a:t>
            </a:r>
            <a:r>
              <a:rPr sz="1000" spc="-175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22222"/>
                </a:solidFill>
                <a:latin typeface="Verdana"/>
                <a:cs typeface="Verdana"/>
              </a:rPr>
              <a:t>область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3301" y="1532610"/>
            <a:ext cx="12871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222222"/>
                </a:solidFill>
                <a:latin typeface="Verdana"/>
                <a:cs typeface="Verdana"/>
              </a:rPr>
              <a:t>Сахалинская</a:t>
            </a:r>
            <a:r>
              <a:rPr sz="1000" spc="-155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22222"/>
                </a:solidFill>
                <a:latin typeface="Verdana"/>
                <a:cs typeface="Verdana"/>
              </a:rPr>
              <a:t>область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3301" y="1973008"/>
            <a:ext cx="10490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22222"/>
                </a:solidFill>
                <a:latin typeface="Verdana"/>
                <a:cs typeface="Verdana"/>
              </a:rPr>
              <a:t>Камчатский</a:t>
            </a:r>
            <a:r>
              <a:rPr sz="1000" spc="-170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22222"/>
                </a:solidFill>
                <a:latin typeface="Verdana"/>
                <a:cs typeface="Verdana"/>
              </a:rPr>
              <a:t>край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3301" y="2413406"/>
            <a:ext cx="11957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22222"/>
                </a:solidFill>
                <a:latin typeface="Verdana"/>
                <a:cs typeface="Verdana"/>
              </a:rPr>
              <a:t>Ханты-Мансийский  автономный</a:t>
            </a:r>
            <a:r>
              <a:rPr sz="1000" spc="-160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22222"/>
                </a:solidFill>
                <a:latin typeface="Verdana"/>
                <a:cs typeface="Verdana"/>
              </a:rPr>
              <a:t>округ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13301" y="3006204"/>
            <a:ext cx="17570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22222"/>
                </a:solidFill>
                <a:latin typeface="Verdana"/>
                <a:cs typeface="Verdana"/>
              </a:rPr>
              <a:t>Республика </a:t>
            </a:r>
            <a:r>
              <a:rPr sz="1000" spc="-70" dirty="0">
                <a:solidFill>
                  <a:srgbClr val="222222"/>
                </a:solidFill>
                <a:latin typeface="Verdana"/>
                <a:cs typeface="Verdana"/>
              </a:rPr>
              <a:t>Северная</a:t>
            </a:r>
            <a:r>
              <a:rPr sz="1000" spc="-204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22222"/>
                </a:solidFill>
                <a:latin typeface="Verdana"/>
                <a:cs typeface="Verdana"/>
              </a:rPr>
              <a:t>Осетия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13301" y="3446602"/>
            <a:ext cx="13608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22222"/>
                </a:solidFill>
                <a:latin typeface="Verdana"/>
                <a:cs typeface="Verdana"/>
              </a:rPr>
              <a:t>Республика</a:t>
            </a:r>
            <a:r>
              <a:rPr sz="1000" spc="-150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22222"/>
                </a:solidFill>
                <a:latin typeface="Verdana"/>
                <a:cs typeface="Verdana"/>
              </a:rPr>
              <a:t>Мордовия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13301" y="3887003"/>
            <a:ext cx="12966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222222"/>
                </a:solidFill>
                <a:latin typeface="Verdana"/>
                <a:cs typeface="Verdana"/>
              </a:rPr>
              <a:t>Челябинская</a:t>
            </a:r>
            <a:r>
              <a:rPr sz="1000" spc="-160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22222"/>
                </a:solidFill>
                <a:latin typeface="Verdana"/>
                <a:cs typeface="Verdana"/>
              </a:rPr>
              <a:t>область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13301" y="4327404"/>
            <a:ext cx="1314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22222"/>
                </a:solidFill>
                <a:latin typeface="Verdana"/>
                <a:cs typeface="Verdana"/>
              </a:rPr>
              <a:t>Магаданская</a:t>
            </a:r>
            <a:r>
              <a:rPr sz="1000" spc="-185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22222"/>
                </a:solidFill>
                <a:latin typeface="Verdana"/>
                <a:cs typeface="Verdana"/>
              </a:rPr>
              <a:t>область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05294" y="1092200"/>
            <a:ext cx="1277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22222"/>
                </a:solidFill>
                <a:latin typeface="Verdana"/>
                <a:cs typeface="Verdana"/>
              </a:rPr>
              <a:t>Республика</a:t>
            </a:r>
            <a:r>
              <a:rPr sz="1000" spc="-150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22222"/>
                </a:solidFill>
                <a:latin typeface="Verdana"/>
                <a:cs typeface="Verdana"/>
              </a:rPr>
              <a:t>Чувашия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05294" y="1532610"/>
            <a:ext cx="10826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222222"/>
                </a:solidFill>
                <a:latin typeface="Verdana"/>
                <a:cs typeface="Verdana"/>
              </a:rPr>
              <a:t>Брянская</a:t>
            </a:r>
            <a:r>
              <a:rPr sz="1000" spc="-170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22222"/>
                </a:solidFill>
                <a:latin typeface="Verdana"/>
                <a:cs typeface="Verdana"/>
              </a:rPr>
              <a:t>область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05294" y="1973008"/>
            <a:ext cx="1240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22222"/>
                </a:solidFill>
                <a:latin typeface="Verdana"/>
                <a:cs typeface="Verdana"/>
              </a:rPr>
              <a:t>Смоленская</a:t>
            </a:r>
            <a:r>
              <a:rPr sz="1000" spc="-160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22222"/>
                </a:solidFill>
                <a:latin typeface="Verdana"/>
                <a:cs typeface="Verdana"/>
              </a:rPr>
              <a:t>область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05294" y="2413406"/>
            <a:ext cx="13214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22222"/>
                </a:solidFill>
                <a:latin typeface="Verdana"/>
                <a:cs typeface="Verdana"/>
              </a:rPr>
              <a:t>Республика </a:t>
            </a:r>
            <a:r>
              <a:rPr sz="1000" spc="-40" dirty="0">
                <a:solidFill>
                  <a:srgbClr val="222222"/>
                </a:solidFill>
                <a:latin typeface="Verdana"/>
                <a:cs typeface="Verdana"/>
              </a:rPr>
              <a:t>Марий</a:t>
            </a:r>
            <a:r>
              <a:rPr sz="1000" spc="-235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105" dirty="0">
                <a:solidFill>
                  <a:srgbClr val="222222"/>
                </a:solidFill>
                <a:latin typeface="Verdana"/>
                <a:cs typeface="Verdana"/>
              </a:rPr>
              <a:t>Эл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5294" y="2853804"/>
            <a:ext cx="13982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22222"/>
                </a:solidFill>
                <a:latin typeface="Verdana"/>
                <a:cs typeface="Verdana"/>
              </a:rPr>
              <a:t>Владимирская</a:t>
            </a:r>
            <a:r>
              <a:rPr sz="1000" spc="-175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22222"/>
                </a:solidFill>
                <a:latin typeface="Verdana"/>
                <a:cs typeface="Verdana"/>
              </a:rPr>
              <a:t>область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05294" y="3294202"/>
            <a:ext cx="1294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222222"/>
                </a:solidFill>
                <a:latin typeface="Verdana"/>
                <a:cs typeface="Verdana"/>
              </a:rPr>
              <a:t>Республика</a:t>
            </a:r>
            <a:r>
              <a:rPr sz="1000" spc="-165" dirty="0">
                <a:solidFill>
                  <a:srgbClr val="222222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22222"/>
                </a:solidFill>
                <a:latin typeface="Verdana"/>
                <a:cs typeface="Verdana"/>
              </a:rPr>
              <a:t>Дагестан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05294" y="3734599"/>
            <a:ext cx="777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222222"/>
                </a:solidFill>
                <a:latin typeface="Verdana"/>
                <a:cs typeface="Verdana"/>
              </a:rPr>
              <a:t>Севаст</a:t>
            </a:r>
            <a:r>
              <a:rPr sz="1000" spc="-50" dirty="0">
                <a:solidFill>
                  <a:srgbClr val="222222"/>
                </a:solidFill>
                <a:latin typeface="Verdana"/>
                <a:cs typeface="Verdana"/>
              </a:rPr>
              <a:t>оп</a:t>
            </a:r>
            <a:r>
              <a:rPr sz="1000" spc="-60" dirty="0">
                <a:solidFill>
                  <a:srgbClr val="222222"/>
                </a:solidFill>
                <a:latin typeface="Verdana"/>
                <a:cs typeface="Verdana"/>
              </a:rPr>
              <a:t>о</a:t>
            </a:r>
            <a:r>
              <a:rPr sz="1000" spc="-65" dirty="0">
                <a:solidFill>
                  <a:srgbClr val="222222"/>
                </a:solidFill>
                <a:latin typeface="Verdana"/>
                <a:cs typeface="Verdana"/>
              </a:rPr>
              <a:t>ль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4509" y="1058189"/>
            <a:ext cx="277507" cy="329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5024" y="1458912"/>
            <a:ext cx="274764" cy="289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507" y="1851228"/>
            <a:ext cx="275323" cy="343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019" y="2343606"/>
            <a:ext cx="274777" cy="336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104" y="2802432"/>
            <a:ext cx="276649" cy="2735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5038" y="3661206"/>
            <a:ext cx="262216" cy="3240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5022" y="4071029"/>
            <a:ext cx="262235" cy="3534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7966" y="4186474"/>
            <a:ext cx="85947" cy="379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8714" y="4189472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2247" y="6121"/>
                </a:moveTo>
                <a:lnTo>
                  <a:pt x="888" y="4991"/>
                </a:lnTo>
                <a:lnTo>
                  <a:pt x="0" y="3517"/>
                </a:lnTo>
                <a:lnTo>
                  <a:pt x="1841" y="2108"/>
                </a:lnTo>
                <a:lnTo>
                  <a:pt x="2552" y="1562"/>
                </a:lnTo>
                <a:lnTo>
                  <a:pt x="3809" y="1333"/>
                </a:lnTo>
                <a:lnTo>
                  <a:pt x="4724" y="1244"/>
                </a:lnTo>
                <a:lnTo>
                  <a:pt x="5156" y="1206"/>
                </a:lnTo>
                <a:lnTo>
                  <a:pt x="5397" y="520"/>
                </a:lnTo>
                <a:lnTo>
                  <a:pt x="5549" y="0"/>
                </a:lnTo>
                <a:lnTo>
                  <a:pt x="5714" y="482"/>
                </a:lnTo>
                <a:lnTo>
                  <a:pt x="5930" y="1231"/>
                </a:lnTo>
                <a:lnTo>
                  <a:pt x="6311" y="1282"/>
                </a:lnTo>
                <a:lnTo>
                  <a:pt x="7162" y="1384"/>
                </a:lnTo>
                <a:lnTo>
                  <a:pt x="8026" y="1714"/>
                </a:lnTo>
                <a:lnTo>
                  <a:pt x="8737" y="2197"/>
                </a:lnTo>
                <a:lnTo>
                  <a:pt x="10642" y="3505"/>
                </a:lnTo>
                <a:lnTo>
                  <a:pt x="10363" y="5219"/>
                </a:lnTo>
                <a:lnTo>
                  <a:pt x="8635" y="6121"/>
                </a:lnTo>
                <a:lnTo>
                  <a:pt x="6489" y="5689"/>
                </a:lnTo>
                <a:lnTo>
                  <a:pt x="4394" y="5638"/>
                </a:lnTo>
                <a:lnTo>
                  <a:pt x="2247" y="61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0653" y="41921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955" y="0"/>
                </a:moveTo>
                <a:lnTo>
                  <a:pt x="558" y="0"/>
                </a:lnTo>
                <a:lnTo>
                  <a:pt x="0" y="558"/>
                </a:lnTo>
                <a:lnTo>
                  <a:pt x="0" y="1955"/>
                </a:lnTo>
                <a:lnTo>
                  <a:pt x="558" y="2514"/>
                </a:lnTo>
                <a:lnTo>
                  <a:pt x="1955" y="2514"/>
                </a:lnTo>
                <a:lnTo>
                  <a:pt x="2514" y="1955"/>
                </a:lnTo>
                <a:lnTo>
                  <a:pt x="2514" y="558"/>
                </a:lnTo>
                <a:lnTo>
                  <a:pt x="1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0653" y="41921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257" y="0"/>
                </a:moveTo>
                <a:lnTo>
                  <a:pt x="1955" y="0"/>
                </a:lnTo>
                <a:lnTo>
                  <a:pt x="2514" y="558"/>
                </a:lnTo>
                <a:lnTo>
                  <a:pt x="2514" y="1257"/>
                </a:lnTo>
                <a:lnTo>
                  <a:pt x="2514" y="1955"/>
                </a:lnTo>
                <a:lnTo>
                  <a:pt x="1955" y="2514"/>
                </a:lnTo>
                <a:lnTo>
                  <a:pt x="1257" y="2514"/>
                </a:lnTo>
                <a:lnTo>
                  <a:pt x="558" y="2514"/>
                </a:lnTo>
                <a:lnTo>
                  <a:pt x="0" y="1955"/>
                </a:lnTo>
                <a:lnTo>
                  <a:pt x="0" y="1257"/>
                </a:lnTo>
                <a:lnTo>
                  <a:pt x="0" y="558"/>
                </a:lnTo>
                <a:lnTo>
                  <a:pt x="558" y="0"/>
                </a:lnTo>
                <a:lnTo>
                  <a:pt x="125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5104" y="41921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955" y="0"/>
                </a:moveTo>
                <a:lnTo>
                  <a:pt x="558" y="0"/>
                </a:lnTo>
                <a:lnTo>
                  <a:pt x="0" y="558"/>
                </a:lnTo>
                <a:lnTo>
                  <a:pt x="0" y="1955"/>
                </a:lnTo>
                <a:lnTo>
                  <a:pt x="558" y="2514"/>
                </a:lnTo>
                <a:lnTo>
                  <a:pt x="1955" y="2514"/>
                </a:lnTo>
                <a:lnTo>
                  <a:pt x="2514" y="1955"/>
                </a:lnTo>
                <a:lnTo>
                  <a:pt x="2514" y="558"/>
                </a:lnTo>
                <a:lnTo>
                  <a:pt x="1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5104" y="41921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257" y="0"/>
                </a:moveTo>
                <a:lnTo>
                  <a:pt x="1955" y="0"/>
                </a:lnTo>
                <a:lnTo>
                  <a:pt x="2514" y="558"/>
                </a:lnTo>
                <a:lnTo>
                  <a:pt x="2514" y="1257"/>
                </a:lnTo>
                <a:lnTo>
                  <a:pt x="2514" y="1955"/>
                </a:lnTo>
                <a:lnTo>
                  <a:pt x="1955" y="2514"/>
                </a:lnTo>
                <a:lnTo>
                  <a:pt x="1257" y="2514"/>
                </a:lnTo>
                <a:lnTo>
                  <a:pt x="558" y="2514"/>
                </a:lnTo>
                <a:lnTo>
                  <a:pt x="0" y="1955"/>
                </a:lnTo>
                <a:lnTo>
                  <a:pt x="0" y="1257"/>
                </a:lnTo>
                <a:lnTo>
                  <a:pt x="0" y="558"/>
                </a:lnTo>
                <a:lnTo>
                  <a:pt x="558" y="0"/>
                </a:lnTo>
                <a:lnTo>
                  <a:pt x="125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7412" y="4186557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1568" y="1346"/>
                </a:lnTo>
                <a:lnTo>
                  <a:pt x="3263" y="2324"/>
                </a:lnTo>
                <a:lnTo>
                  <a:pt x="5588" y="2438"/>
                </a:lnTo>
                <a:lnTo>
                  <a:pt x="5892" y="4114"/>
                </a:lnTo>
                <a:lnTo>
                  <a:pt x="6223" y="4051"/>
                </a:lnTo>
                <a:lnTo>
                  <a:pt x="5769" y="1574"/>
                </a:lnTo>
                <a:lnTo>
                  <a:pt x="3810" y="1574"/>
                </a:lnTo>
                <a:lnTo>
                  <a:pt x="1905" y="977"/>
                </a:lnTo>
                <a:lnTo>
                  <a:pt x="0" y="0"/>
                </a:lnTo>
                <a:close/>
              </a:path>
              <a:path w="6350" h="4445">
                <a:moveTo>
                  <a:pt x="5727" y="1346"/>
                </a:moveTo>
                <a:lnTo>
                  <a:pt x="3810" y="1574"/>
                </a:lnTo>
                <a:lnTo>
                  <a:pt x="5769" y="1574"/>
                </a:lnTo>
                <a:lnTo>
                  <a:pt x="5727" y="1346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7412" y="4186557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6223" y="4051"/>
                </a:moveTo>
                <a:lnTo>
                  <a:pt x="6057" y="3149"/>
                </a:lnTo>
                <a:lnTo>
                  <a:pt x="5892" y="2247"/>
                </a:lnTo>
                <a:lnTo>
                  <a:pt x="5727" y="1346"/>
                </a:lnTo>
                <a:lnTo>
                  <a:pt x="3810" y="1574"/>
                </a:lnTo>
                <a:lnTo>
                  <a:pt x="1905" y="977"/>
                </a:lnTo>
                <a:lnTo>
                  <a:pt x="0" y="0"/>
                </a:lnTo>
                <a:lnTo>
                  <a:pt x="1524" y="1320"/>
                </a:lnTo>
                <a:lnTo>
                  <a:pt x="3263" y="2324"/>
                </a:lnTo>
                <a:lnTo>
                  <a:pt x="5588" y="2438"/>
                </a:lnTo>
                <a:lnTo>
                  <a:pt x="5689" y="2997"/>
                </a:lnTo>
                <a:lnTo>
                  <a:pt x="5791" y="3556"/>
                </a:lnTo>
                <a:lnTo>
                  <a:pt x="5892" y="4114"/>
                </a:lnTo>
                <a:lnTo>
                  <a:pt x="6108" y="407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8916" y="418748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0" y="0"/>
                </a:moveTo>
                <a:lnTo>
                  <a:pt x="1244" y="838"/>
                </a:lnTo>
                <a:lnTo>
                  <a:pt x="2616" y="1282"/>
                </a:lnTo>
                <a:lnTo>
                  <a:pt x="4076" y="1308"/>
                </a:lnTo>
                <a:lnTo>
                  <a:pt x="4061" y="774"/>
                </a:lnTo>
                <a:lnTo>
                  <a:pt x="2755" y="774"/>
                </a:lnTo>
                <a:lnTo>
                  <a:pt x="1193" y="457"/>
                </a:lnTo>
                <a:lnTo>
                  <a:pt x="0" y="0"/>
                </a:lnTo>
                <a:close/>
              </a:path>
              <a:path w="4445" h="1904">
                <a:moveTo>
                  <a:pt x="4038" y="660"/>
                </a:moveTo>
                <a:lnTo>
                  <a:pt x="2755" y="774"/>
                </a:lnTo>
                <a:lnTo>
                  <a:pt x="4061" y="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8916" y="418748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4076" y="1308"/>
                </a:moveTo>
                <a:lnTo>
                  <a:pt x="4127" y="1079"/>
                </a:lnTo>
                <a:lnTo>
                  <a:pt x="4076" y="863"/>
                </a:lnTo>
                <a:lnTo>
                  <a:pt x="4038" y="660"/>
                </a:lnTo>
                <a:lnTo>
                  <a:pt x="2755" y="774"/>
                </a:lnTo>
                <a:lnTo>
                  <a:pt x="1193" y="457"/>
                </a:lnTo>
                <a:lnTo>
                  <a:pt x="0" y="0"/>
                </a:lnTo>
                <a:lnTo>
                  <a:pt x="1244" y="838"/>
                </a:lnTo>
                <a:lnTo>
                  <a:pt x="2616" y="1282"/>
                </a:lnTo>
                <a:lnTo>
                  <a:pt x="4076" y="1308"/>
                </a:lnTo>
                <a:close/>
              </a:path>
            </a:pathLst>
          </a:custGeom>
          <a:ln w="3175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4888" y="4186557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6223" y="0"/>
                </a:moveTo>
                <a:lnTo>
                  <a:pt x="4318" y="977"/>
                </a:lnTo>
                <a:lnTo>
                  <a:pt x="2413" y="1574"/>
                </a:lnTo>
                <a:lnTo>
                  <a:pt x="453" y="1574"/>
                </a:lnTo>
                <a:lnTo>
                  <a:pt x="0" y="4051"/>
                </a:lnTo>
                <a:lnTo>
                  <a:pt x="330" y="4114"/>
                </a:lnTo>
                <a:lnTo>
                  <a:pt x="635" y="2438"/>
                </a:lnTo>
                <a:lnTo>
                  <a:pt x="2959" y="2324"/>
                </a:lnTo>
                <a:lnTo>
                  <a:pt x="4258" y="1574"/>
                </a:lnTo>
                <a:lnTo>
                  <a:pt x="2413" y="1574"/>
                </a:lnTo>
                <a:lnTo>
                  <a:pt x="495" y="1346"/>
                </a:lnTo>
                <a:lnTo>
                  <a:pt x="4654" y="1346"/>
                </a:lnTo>
                <a:lnTo>
                  <a:pt x="6223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4888" y="4186557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4051"/>
                </a:moveTo>
                <a:lnTo>
                  <a:pt x="165" y="3149"/>
                </a:lnTo>
                <a:lnTo>
                  <a:pt x="330" y="2247"/>
                </a:lnTo>
                <a:lnTo>
                  <a:pt x="495" y="1346"/>
                </a:lnTo>
                <a:lnTo>
                  <a:pt x="2413" y="1574"/>
                </a:lnTo>
                <a:lnTo>
                  <a:pt x="4318" y="977"/>
                </a:lnTo>
                <a:lnTo>
                  <a:pt x="6223" y="0"/>
                </a:lnTo>
                <a:lnTo>
                  <a:pt x="4699" y="1320"/>
                </a:lnTo>
                <a:lnTo>
                  <a:pt x="2959" y="2324"/>
                </a:lnTo>
                <a:lnTo>
                  <a:pt x="635" y="2438"/>
                </a:lnTo>
                <a:lnTo>
                  <a:pt x="533" y="2997"/>
                </a:lnTo>
                <a:lnTo>
                  <a:pt x="431" y="3556"/>
                </a:lnTo>
                <a:lnTo>
                  <a:pt x="330" y="4114"/>
                </a:lnTo>
                <a:lnTo>
                  <a:pt x="114" y="407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5531" y="418748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38" y="660"/>
                </a:moveTo>
                <a:lnTo>
                  <a:pt x="0" y="1308"/>
                </a:lnTo>
                <a:lnTo>
                  <a:pt x="1460" y="1282"/>
                </a:lnTo>
                <a:lnTo>
                  <a:pt x="2832" y="838"/>
                </a:lnTo>
                <a:lnTo>
                  <a:pt x="1320" y="774"/>
                </a:lnTo>
                <a:lnTo>
                  <a:pt x="38" y="660"/>
                </a:lnTo>
                <a:close/>
              </a:path>
              <a:path w="4445" h="1904">
                <a:moveTo>
                  <a:pt x="4076" y="0"/>
                </a:moveTo>
                <a:lnTo>
                  <a:pt x="2882" y="457"/>
                </a:lnTo>
                <a:lnTo>
                  <a:pt x="1320" y="774"/>
                </a:lnTo>
                <a:lnTo>
                  <a:pt x="2926" y="774"/>
                </a:lnTo>
                <a:lnTo>
                  <a:pt x="4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5443" y="418748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88" y="1308"/>
                </a:moveTo>
                <a:lnTo>
                  <a:pt x="38" y="1079"/>
                </a:lnTo>
                <a:lnTo>
                  <a:pt x="76" y="863"/>
                </a:lnTo>
                <a:lnTo>
                  <a:pt x="126" y="660"/>
                </a:lnTo>
                <a:lnTo>
                  <a:pt x="1409" y="774"/>
                </a:lnTo>
                <a:lnTo>
                  <a:pt x="2971" y="457"/>
                </a:lnTo>
                <a:lnTo>
                  <a:pt x="4165" y="0"/>
                </a:lnTo>
                <a:lnTo>
                  <a:pt x="2920" y="838"/>
                </a:lnTo>
                <a:lnTo>
                  <a:pt x="1549" y="1282"/>
                </a:lnTo>
                <a:lnTo>
                  <a:pt x="88" y="1308"/>
                </a:lnTo>
                <a:close/>
              </a:path>
            </a:pathLst>
          </a:custGeom>
          <a:ln w="3175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9470" y="419508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3441" y="0"/>
                </a:moveTo>
                <a:lnTo>
                  <a:pt x="825" y="685"/>
                </a:lnTo>
                <a:lnTo>
                  <a:pt x="355" y="1155"/>
                </a:lnTo>
                <a:lnTo>
                  <a:pt x="0" y="2933"/>
                </a:lnTo>
                <a:lnTo>
                  <a:pt x="266" y="3898"/>
                </a:lnTo>
                <a:lnTo>
                  <a:pt x="965" y="6946"/>
                </a:lnTo>
                <a:lnTo>
                  <a:pt x="1803" y="7848"/>
                </a:lnTo>
                <a:lnTo>
                  <a:pt x="4063" y="9207"/>
                </a:lnTo>
                <a:lnTo>
                  <a:pt x="5537" y="9105"/>
                </a:lnTo>
                <a:lnTo>
                  <a:pt x="7912" y="7619"/>
                </a:lnTo>
                <a:lnTo>
                  <a:pt x="8432" y="6235"/>
                </a:lnTo>
                <a:lnTo>
                  <a:pt x="9270" y="3657"/>
                </a:lnTo>
                <a:lnTo>
                  <a:pt x="9461" y="2641"/>
                </a:lnTo>
                <a:lnTo>
                  <a:pt x="8699" y="1130"/>
                </a:lnTo>
                <a:lnTo>
                  <a:pt x="8318" y="711"/>
                </a:lnTo>
                <a:lnTo>
                  <a:pt x="5753" y="25"/>
                </a:lnTo>
                <a:lnTo>
                  <a:pt x="34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9470" y="419508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07" y="4940"/>
                </a:moveTo>
                <a:lnTo>
                  <a:pt x="266" y="3898"/>
                </a:lnTo>
                <a:lnTo>
                  <a:pt x="0" y="2933"/>
                </a:lnTo>
                <a:lnTo>
                  <a:pt x="279" y="1549"/>
                </a:lnTo>
                <a:lnTo>
                  <a:pt x="355" y="1155"/>
                </a:lnTo>
                <a:lnTo>
                  <a:pt x="825" y="685"/>
                </a:lnTo>
                <a:lnTo>
                  <a:pt x="1308" y="558"/>
                </a:lnTo>
                <a:lnTo>
                  <a:pt x="3441" y="0"/>
                </a:lnTo>
                <a:lnTo>
                  <a:pt x="5753" y="25"/>
                </a:lnTo>
                <a:lnTo>
                  <a:pt x="7886" y="596"/>
                </a:lnTo>
                <a:lnTo>
                  <a:pt x="8318" y="711"/>
                </a:lnTo>
                <a:lnTo>
                  <a:pt x="8699" y="1130"/>
                </a:lnTo>
                <a:lnTo>
                  <a:pt x="8953" y="1650"/>
                </a:lnTo>
                <a:lnTo>
                  <a:pt x="9461" y="2641"/>
                </a:lnTo>
                <a:lnTo>
                  <a:pt x="9270" y="3657"/>
                </a:lnTo>
                <a:lnTo>
                  <a:pt x="8928" y="4711"/>
                </a:lnTo>
                <a:lnTo>
                  <a:pt x="8432" y="6235"/>
                </a:lnTo>
                <a:lnTo>
                  <a:pt x="7912" y="7619"/>
                </a:lnTo>
                <a:lnTo>
                  <a:pt x="6832" y="8293"/>
                </a:lnTo>
                <a:lnTo>
                  <a:pt x="5537" y="9105"/>
                </a:lnTo>
                <a:lnTo>
                  <a:pt x="4063" y="9207"/>
                </a:lnTo>
                <a:lnTo>
                  <a:pt x="2654" y="8356"/>
                </a:lnTo>
                <a:lnTo>
                  <a:pt x="1803" y="7848"/>
                </a:lnTo>
                <a:lnTo>
                  <a:pt x="965" y="6946"/>
                </a:lnTo>
                <a:lnTo>
                  <a:pt x="507" y="494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9799" y="4195401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469" y="4597"/>
                </a:moveTo>
                <a:lnTo>
                  <a:pt x="253" y="3632"/>
                </a:lnTo>
                <a:lnTo>
                  <a:pt x="0" y="2730"/>
                </a:lnTo>
                <a:lnTo>
                  <a:pt x="253" y="1447"/>
                </a:lnTo>
                <a:lnTo>
                  <a:pt x="330" y="1079"/>
                </a:lnTo>
                <a:lnTo>
                  <a:pt x="774" y="634"/>
                </a:lnTo>
                <a:lnTo>
                  <a:pt x="1206" y="520"/>
                </a:lnTo>
                <a:lnTo>
                  <a:pt x="3200" y="0"/>
                </a:lnTo>
                <a:lnTo>
                  <a:pt x="5257" y="25"/>
                </a:lnTo>
                <a:lnTo>
                  <a:pt x="7251" y="558"/>
                </a:lnTo>
                <a:lnTo>
                  <a:pt x="7645" y="660"/>
                </a:lnTo>
                <a:lnTo>
                  <a:pt x="8102" y="1181"/>
                </a:lnTo>
                <a:lnTo>
                  <a:pt x="8343" y="1663"/>
                </a:lnTo>
                <a:lnTo>
                  <a:pt x="8813" y="2590"/>
                </a:lnTo>
                <a:lnTo>
                  <a:pt x="3784" y="8559"/>
                </a:lnTo>
                <a:lnTo>
                  <a:pt x="2476" y="7772"/>
                </a:lnTo>
                <a:lnTo>
                  <a:pt x="1676" y="7302"/>
                </a:lnTo>
                <a:lnTo>
                  <a:pt x="901" y="6464"/>
                </a:lnTo>
                <a:lnTo>
                  <a:pt x="469" y="45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7670" y="4203570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4991" y="76"/>
                </a:moveTo>
                <a:lnTo>
                  <a:pt x="2222" y="1435"/>
                </a:lnTo>
                <a:lnTo>
                  <a:pt x="0" y="4279"/>
                </a:lnTo>
                <a:lnTo>
                  <a:pt x="1" y="13906"/>
                </a:lnTo>
                <a:lnTo>
                  <a:pt x="3556" y="18084"/>
                </a:lnTo>
                <a:lnTo>
                  <a:pt x="6400" y="20523"/>
                </a:lnTo>
                <a:lnTo>
                  <a:pt x="9194" y="17703"/>
                </a:lnTo>
                <a:lnTo>
                  <a:pt x="12141" y="13906"/>
                </a:lnTo>
                <a:lnTo>
                  <a:pt x="12280" y="4787"/>
                </a:lnTo>
                <a:lnTo>
                  <a:pt x="10883" y="2057"/>
                </a:lnTo>
                <a:lnTo>
                  <a:pt x="8216" y="279"/>
                </a:lnTo>
                <a:lnTo>
                  <a:pt x="7048" y="279"/>
                </a:lnTo>
                <a:lnTo>
                  <a:pt x="5994" y="228"/>
                </a:lnTo>
                <a:lnTo>
                  <a:pt x="4991" y="76"/>
                </a:lnTo>
                <a:close/>
              </a:path>
              <a:path w="12700" h="20954">
                <a:moveTo>
                  <a:pt x="7797" y="0"/>
                </a:moveTo>
                <a:lnTo>
                  <a:pt x="7048" y="279"/>
                </a:lnTo>
                <a:lnTo>
                  <a:pt x="8216" y="279"/>
                </a:lnTo>
                <a:lnTo>
                  <a:pt x="7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7607" y="4203570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12280" y="8724"/>
                </a:moveTo>
                <a:lnTo>
                  <a:pt x="12344" y="4787"/>
                </a:lnTo>
                <a:lnTo>
                  <a:pt x="10947" y="2057"/>
                </a:lnTo>
                <a:lnTo>
                  <a:pt x="7861" y="0"/>
                </a:lnTo>
                <a:lnTo>
                  <a:pt x="7111" y="279"/>
                </a:lnTo>
                <a:lnTo>
                  <a:pt x="6057" y="228"/>
                </a:lnTo>
                <a:lnTo>
                  <a:pt x="5054" y="76"/>
                </a:lnTo>
                <a:lnTo>
                  <a:pt x="2285" y="1435"/>
                </a:lnTo>
                <a:lnTo>
                  <a:pt x="63" y="4279"/>
                </a:lnTo>
                <a:lnTo>
                  <a:pt x="38" y="8724"/>
                </a:lnTo>
                <a:lnTo>
                  <a:pt x="0" y="13830"/>
                </a:lnTo>
                <a:lnTo>
                  <a:pt x="3619" y="18084"/>
                </a:lnTo>
                <a:lnTo>
                  <a:pt x="6464" y="20523"/>
                </a:lnTo>
                <a:lnTo>
                  <a:pt x="9258" y="17703"/>
                </a:lnTo>
                <a:lnTo>
                  <a:pt x="12204" y="13906"/>
                </a:lnTo>
                <a:lnTo>
                  <a:pt x="12280" y="872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8041" y="4204299"/>
            <a:ext cx="12065" cy="19685"/>
          </a:xfrm>
          <a:custGeom>
            <a:avLst/>
            <a:gdLst/>
            <a:ahLst/>
            <a:cxnLst/>
            <a:rect l="l" t="t" r="r" b="b"/>
            <a:pathLst>
              <a:path w="12065" h="19685">
                <a:moveTo>
                  <a:pt x="11417" y="8102"/>
                </a:moveTo>
                <a:lnTo>
                  <a:pt x="11468" y="4445"/>
                </a:lnTo>
                <a:lnTo>
                  <a:pt x="10172" y="1905"/>
                </a:lnTo>
                <a:lnTo>
                  <a:pt x="7315" y="0"/>
                </a:lnTo>
                <a:lnTo>
                  <a:pt x="6604" y="241"/>
                </a:lnTo>
                <a:lnTo>
                  <a:pt x="5626" y="203"/>
                </a:lnTo>
                <a:lnTo>
                  <a:pt x="0" y="12852"/>
                </a:lnTo>
                <a:lnTo>
                  <a:pt x="3352" y="16802"/>
                </a:lnTo>
                <a:lnTo>
                  <a:pt x="6007" y="19075"/>
                </a:lnTo>
                <a:lnTo>
                  <a:pt x="8610" y="16446"/>
                </a:lnTo>
                <a:lnTo>
                  <a:pt x="11341" y="12928"/>
                </a:lnTo>
                <a:lnTo>
                  <a:pt x="11417" y="810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8075" y="4207133"/>
            <a:ext cx="11430" cy="12065"/>
          </a:xfrm>
          <a:custGeom>
            <a:avLst/>
            <a:gdLst/>
            <a:ahLst/>
            <a:cxnLst/>
            <a:rect l="l" t="t" r="r" b="b"/>
            <a:pathLst>
              <a:path w="11429" h="12064">
                <a:moveTo>
                  <a:pt x="11048" y="2209"/>
                </a:moveTo>
                <a:lnTo>
                  <a:pt x="444" y="2209"/>
                </a:lnTo>
                <a:lnTo>
                  <a:pt x="226" y="2921"/>
                </a:lnTo>
                <a:lnTo>
                  <a:pt x="88" y="3670"/>
                </a:lnTo>
                <a:lnTo>
                  <a:pt x="25" y="4495"/>
                </a:lnTo>
                <a:lnTo>
                  <a:pt x="11379" y="4495"/>
                </a:lnTo>
                <a:lnTo>
                  <a:pt x="11341" y="3670"/>
                </a:lnTo>
                <a:lnTo>
                  <a:pt x="11236" y="2908"/>
                </a:lnTo>
                <a:lnTo>
                  <a:pt x="11048" y="2209"/>
                </a:lnTo>
                <a:close/>
              </a:path>
              <a:path w="11429" h="12064">
                <a:moveTo>
                  <a:pt x="10109" y="0"/>
                </a:moveTo>
                <a:lnTo>
                  <a:pt x="1485" y="0"/>
                </a:lnTo>
                <a:lnTo>
                  <a:pt x="1155" y="520"/>
                </a:lnTo>
                <a:lnTo>
                  <a:pt x="1015" y="800"/>
                </a:lnTo>
                <a:lnTo>
                  <a:pt x="10540" y="800"/>
                </a:lnTo>
                <a:lnTo>
                  <a:pt x="10274" y="254"/>
                </a:lnTo>
                <a:lnTo>
                  <a:pt x="10109" y="0"/>
                </a:lnTo>
                <a:close/>
              </a:path>
              <a:path w="11429" h="12064">
                <a:moveTo>
                  <a:pt x="11366" y="5702"/>
                </a:moveTo>
                <a:lnTo>
                  <a:pt x="0" y="5702"/>
                </a:lnTo>
                <a:lnTo>
                  <a:pt x="25" y="6451"/>
                </a:lnTo>
                <a:lnTo>
                  <a:pt x="139" y="7200"/>
                </a:lnTo>
                <a:lnTo>
                  <a:pt x="330" y="7912"/>
                </a:lnTo>
                <a:lnTo>
                  <a:pt x="11061" y="7912"/>
                </a:lnTo>
                <a:lnTo>
                  <a:pt x="11226" y="7200"/>
                </a:lnTo>
                <a:lnTo>
                  <a:pt x="11329" y="6451"/>
                </a:lnTo>
                <a:lnTo>
                  <a:pt x="11366" y="5702"/>
                </a:lnTo>
                <a:close/>
              </a:path>
              <a:path w="11429" h="12064">
                <a:moveTo>
                  <a:pt x="10579" y="9525"/>
                </a:moveTo>
                <a:lnTo>
                  <a:pt x="863" y="9525"/>
                </a:lnTo>
                <a:lnTo>
                  <a:pt x="1155" y="10223"/>
                </a:lnTo>
                <a:lnTo>
                  <a:pt x="1498" y="10896"/>
                </a:lnTo>
                <a:lnTo>
                  <a:pt x="1892" y="11531"/>
                </a:lnTo>
                <a:lnTo>
                  <a:pt x="9651" y="11531"/>
                </a:lnTo>
                <a:lnTo>
                  <a:pt x="10007" y="10896"/>
                </a:lnTo>
                <a:lnTo>
                  <a:pt x="10325" y="10223"/>
                </a:lnTo>
                <a:lnTo>
                  <a:pt x="10579" y="952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8101" y="4209343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39">
                <a:moveTo>
                  <a:pt x="11023" y="0"/>
                </a:moveTo>
                <a:lnTo>
                  <a:pt x="419" y="0"/>
                </a:lnTo>
                <a:lnTo>
                  <a:pt x="203" y="698"/>
                </a:lnTo>
                <a:lnTo>
                  <a:pt x="63" y="1460"/>
                </a:lnTo>
                <a:lnTo>
                  <a:pt x="0" y="2286"/>
                </a:lnTo>
                <a:lnTo>
                  <a:pt x="11353" y="2286"/>
                </a:lnTo>
                <a:lnTo>
                  <a:pt x="11315" y="1460"/>
                </a:lnTo>
                <a:lnTo>
                  <a:pt x="11214" y="711"/>
                </a:lnTo>
                <a:lnTo>
                  <a:pt x="1102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9091" y="4207133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9524" y="800"/>
                </a:moveTo>
                <a:lnTo>
                  <a:pt x="9397" y="520"/>
                </a:lnTo>
                <a:lnTo>
                  <a:pt x="9258" y="254"/>
                </a:lnTo>
                <a:lnTo>
                  <a:pt x="9093" y="0"/>
                </a:lnTo>
                <a:lnTo>
                  <a:pt x="469" y="0"/>
                </a:lnTo>
                <a:lnTo>
                  <a:pt x="304" y="254"/>
                </a:lnTo>
                <a:lnTo>
                  <a:pt x="139" y="520"/>
                </a:lnTo>
                <a:lnTo>
                  <a:pt x="0" y="800"/>
                </a:lnTo>
                <a:lnTo>
                  <a:pt x="9524" y="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8075" y="4212836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39">
                <a:moveTo>
                  <a:pt x="0" y="0"/>
                </a:moveTo>
                <a:lnTo>
                  <a:pt x="25" y="749"/>
                </a:lnTo>
                <a:lnTo>
                  <a:pt x="139" y="1498"/>
                </a:lnTo>
                <a:lnTo>
                  <a:pt x="330" y="2209"/>
                </a:lnTo>
                <a:lnTo>
                  <a:pt x="11061" y="2209"/>
                </a:lnTo>
                <a:lnTo>
                  <a:pt x="11226" y="1498"/>
                </a:lnTo>
                <a:lnTo>
                  <a:pt x="11328" y="761"/>
                </a:lnTo>
                <a:lnTo>
                  <a:pt x="1136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8939" y="4216658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59" h="2539">
                <a:moveTo>
                  <a:pt x="0" y="0"/>
                </a:moveTo>
                <a:lnTo>
                  <a:pt x="292" y="698"/>
                </a:lnTo>
                <a:lnTo>
                  <a:pt x="634" y="1371"/>
                </a:lnTo>
                <a:lnTo>
                  <a:pt x="1028" y="2006"/>
                </a:lnTo>
                <a:lnTo>
                  <a:pt x="8788" y="2006"/>
                </a:lnTo>
                <a:lnTo>
                  <a:pt x="9143" y="1371"/>
                </a:lnTo>
                <a:lnTo>
                  <a:pt x="9461" y="698"/>
                </a:lnTo>
                <a:lnTo>
                  <a:pt x="9715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2191" y="4187894"/>
            <a:ext cx="52123" cy="314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2939" y="4189472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4" h="6350">
                <a:moveTo>
                  <a:pt x="2247" y="6121"/>
                </a:moveTo>
                <a:lnTo>
                  <a:pt x="888" y="4991"/>
                </a:lnTo>
                <a:lnTo>
                  <a:pt x="0" y="3517"/>
                </a:lnTo>
                <a:lnTo>
                  <a:pt x="1828" y="2108"/>
                </a:lnTo>
                <a:lnTo>
                  <a:pt x="2552" y="1562"/>
                </a:lnTo>
                <a:lnTo>
                  <a:pt x="3809" y="1333"/>
                </a:lnTo>
                <a:lnTo>
                  <a:pt x="4724" y="1244"/>
                </a:lnTo>
                <a:lnTo>
                  <a:pt x="5156" y="1206"/>
                </a:lnTo>
                <a:lnTo>
                  <a:pt x="5397" y="520"/>
                </a:lnTo>
                <a:lnTo>
                  <a:pt x="5549" y="0"/>
                </a:lnTo>
                <a:lnTo>
                  <a:pt x="5714" y="482"/>
                </a:lnTo>
                <a:lnTo>
                  <a:pt x="5930" y="1231"/>
                </a:lnTo>
                <a:lnTo>
                  <a:pt x="6311" y="1282"/>
                </a:lnTo>
                <a:lnTo>
                  <a:pt x="7162" y="1384"/>
                </a:lnTo>
                <a:lnTo>
                  <a:pt x="8013" y="1714"/>
                </a:lnTo>
                <a:lnTo>
                  <a:pt x="8724" y="2197"/>
                </a:lnTo>
                <a:lnTo>
                  <a:pt x="10629" y="3505"/>
                </a:lnTo>
                <a:lnTo>
                  <a:pt x="10363" y="5219"/>
                </a:lnTo>
                <a:lnTo>
                  <a:pt x="8635" y="6121"/>
                </a:lnTo>
                <a:lnTo>
                  <a:pt x="6502" y="5689"/>
                </a:lnTo>
                <a:lnTo>
                  <a:pt x="4394" y="5638"/>
                </a:lnTo>
                <a:lnTo>
                  <a:pt x="2247" y="612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4879" y="41921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955" y="0"/>
                </a:moveTo>
                <a:lnTo>
                  <a:pt x="558" y="0"/>
                </a:lnTo>
                <a:lnTo>
                  <a:pt x="0" y="558"/>
                </a:lnTo>
                <a:lnTo>
                  <a:pt x="0" y="1955"/>
                </a:lnTo>
                <a:lnTo>
                  <a:pt x="558" y="2514"/>
                </a:lnTo>
                <a:lnTo>
                  <a:pt x="1955" y="2514"/>
                </a:lnTo>
                <a:lnTo>
                  <a:pt x="2514" y="1955"/>
                </a:lnTo>
                <a:lnTo>
                  <a:pt x="2514" y="558"/>
                </a:lnTo>
                <a:lnTo>
                  <a:pt x="1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4879" y="41921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257" y="0"/>
                </a:moveTo>
                <a:lnTo>
                  <a:pt x="1955" y="0"/>
                </a:lnTo>
                <a:lnTo>
                  <a:pt x="2514" y="558"/>
                </a:lnTo>
                <a:lnTo>
                  <a:pt x="2514" y="1257"/>
                </a:lnTo>
                <a:lnTo>
                  <a:pt x="2514" y="1955"/>
                </a:lnTo>
                <a:lnTo>
                  <a:pt x="1955" y="2514"/>
                </a:lnTo>
                <a:lnTo>
                  <a:pt x="1257" y="2514"/>
                </a:lnTo>
                <a:lnTo>
                  <a:pt x="558" y="2514"/>
                </a:lnTo>
                <a:lnTo>
                  <a:pt x="0" y="1955"/>
                </a:lnTo>
                <a:lnTo>
                  <a:pt x="0" y="1257"/>
                </a:lnTo>
                <a:lnTo>
                  <a:pt x="0" y="558"/>
                </a:lnTo>
                <a:lnTo>
                  <a:pt x="558" y="0"/>
                </a:lnTo>
                <a:lnTo>
                  <a:pt x="125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9330" y="41921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955" y="0"/>
                </a:moveTo>
                <a:lnTo>
                  <a:pt x="558" y="0"/>
                </a:lnTo>
                <a:lnTo>
                  <a:pt x="0" y="558"/>
                </a:lnTo>
                <a:lnTo>
                  <a:pt x="0" y="1955"/>
                </a:lnTo>
                <a:lnTo>
                  <a:pt x="558" y="2514"/>
                </a:lnTo>
                <a:lnTo>
                  <a:pt x="1955" y="2514"/>
                </a:lnTo>
                <a:lnTo>
                  <a:pt x="2514" y="1955"/>
                </a:lnTo>
                <a:lnTo>
                  <a:pt x="2514" y="558"/>
                </a:lnTo>
                <a:lnTo>
                  <a:pt x="1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9330" y="41921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257" y="0"/>
                </a:moveTo>
                <a:lnTo>
                  <a:pt x="1955" y="0"/>
                </a:lnTo>
                <a:lnTo>
                  <a:pt x="2514" y="558"/>
                </a:lnTo>
                <a:lnTo>
                  <a:pt x="2514" y="1257"/>
                </a:lnTo>
                <a:lnTo>
                  <a:pt x="2514" y="1955"/>
                </a:lnTo>
                <a:lnTo>
                  <a:pt x="1955" y="2514"/>
                </a:lnTo>
                <a:lnTo>
                  <a:pt x="1257" y="2514"/>
                </a:lnTo>
                <a:lnTo>
                  <a:pt x="558" y="2514"/>
                </a:lnTo>
                <a:lnTo>
                  <a:pt x="0" y="1955"/>
                </a:lnTo>
                <a:lnTo>
                  <a:pt x="0" y="1257"/>
                </a:lnTo>
                <a:lnTo>
                  <a:pt x="0" y="558"/>
                </a:lnTo>
                <a:lnTo>
                  <a:pt x="558" y="0"/>
                </a:lnTo>
                <a:lnTo>
                  <a:pt x="125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1639" y="4186557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1568" y="1346"/>
                </a:lnTo>
                <a:lnTo>
                  <a:pt x="3263" y="2324"/>
                </a:lnTo>
                <a:lnTo>
                  <a:pt x="5600" y="2438"/>
                </a:lnTo>
                <a:lnTo>
                  <a:pt x="5892" y="4114"/>
                </a:lnTo>
                <a:lnTo>
                  <a:pt x="6223" y="4051"/>
                </a:lnTo>
                <a:lnTo>
                  <a:pt x="5769" y="1574"/>
                </a:lnTo>
                <a:lnTo>
                  <a:pt x="3822" y="1574"/>
                </a:lnTo>
                <a:lnTo>
                  <a:pt x="1905" y="977"/>
                </a:lnTo>
                <a:lnTo>
                  <a:pt x="0" y="0"/>
                </a:lnTo>
                <a:close/>
              </a:path>
              <a:path w="6350" h="4445">
                <a:moveTo>
                  <a:pt x="5727" y="1346"/>
                </a:moveTo>
                <a:lnTo>
                  <a:pt x="3822" y="1574"/>
                </a:lnTo>
                <a:lnTo>
                  <a:pt x="5769" y="1574"/>
                </a:lnTo>
                <a:lnTo>
                  <a:pt x="5727" y="1346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1639" y="4186557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6223" y="4051"/>
                </a:moveTo>
                <a:lnTo>
                  <a:pt x="6057" y="3149"/>
                </a:lnTo>
                <a:lnTo>
                  <a:pt x="5892" y="2247"/>
                </a:lnTo>
                <a:lnTo>
                  <a:pt x="5727" y="1346"/>
                </a:lnTo>
                <a:lnTo>
                  <a:pt x="3822" y="1574"/>
                </a:lnTo>
                <a:lnTo>
                  <a:pt x="1905" y="977"/>
                </a:lnTo>
                <a:lnTo>
                  <a:pt x="0" y="0"/>
                </a:lnTo>
                <a:lnTo>
                  <a:pt x="1524" y="1320"/>
                </a:lnTo>
                <a:lnTo>
                  <a:pt x="3263" y="2324"/>
                </a:lnTo>
                <a:lnTo>
                  <a:pt x="5600" y="2438"/>
                </a:lnTo>
                <a:lnTo>
                  <a:pt x="5689" y="2997"/>
                </a:lnTo>
                <a:lnTo>
                  <a:pt x="5791" y="3556"/>
                </a:lnTo>
                <a:lnTo>
                  <a:pt x="5892" y="4114"/>
                </a:lnTo>
                <a:lnTo>
                  <a:pt x="6108" y="407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3141" y="418748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0" y="0"/>
                </a:moveTo>
                <a:lnTo>
                  <a:pt x="1244" y="838"/>
                </a:lnTo>
                <a:lnTo>
                  <a:pt x="2616" y="1282"/>
                </a:lnTo>
                <a:lnTo>
                  <a:pt x="4076" y="1308"/>
                </a:lnTo>
                <a:lnTo>
                  <a:pt x="4061" y="774"/>
                </a:lnTo>
                <a:lnTo>
                  <a:pt x="2755" y="774"/>
                </a:lnTo>
                <a:lnTo>
                  <a:pt x="1193" y="457"/>
                </a:lnTo>
                <a:lnTo>
                  <a:pt x="0" y="0"/>
                </a:lnTo>
                <a:close/>
              </a:path>
              <a:path w="4445" h="1904">
                <a:moveTo>
                  <a:pt x="4038" y="660"/>
                </a:moveTo>
                <a:lnTo>
                  <a:pt x="2755" y="774"/>
                </a:lnTo>
                <a:lnTo>
                  <a:pt x="4061" y="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3141" y="418748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4076" y="1308"/>
                </a:moveTo>
                <a:lnTo>
                  <a:pt x="4127" y="1079"/>
                </a:lnTo>
                <a:lnTo>
                  <a:pt x="4076" y="863"/>
                </a:lnTo>
                <a:lnTo>
                  <a:pt x="4038" y="660"/>
                </a:lnTo>
                <a:lnTo>
                  <a:pt x="2755" y="774"/>
                </a:lnTo>
                <a:lnTo>
                  <a:pt x="1193" y="457"/>
                </a:lnTo>
                <a:lnTo>
                  <a:pt x="0" y="0"/>
                </a:lnTo>
                <a:lnTo>
                  <a:pt x="1244" y="838"/>
                </a:lnTo>
                <a:lnTo>
                  <a:pt x="2616" y="1282"/>
                </a:lnTo>
                <a:lnTo>
                  <a:pt x="4076" y="1308"/>
                </a:lnTo>
                <a:close/>
              </a:path>
            </a:pathLst>
          </a:custGeom>
          <a:ln w="3175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9114" y="4186557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6223" y="0"/>
                </a:moveTo>
                <a:lnTo>
                  <a:pt x="4318" y="977"/>
                </a:lnTo>
                <a:lnTo>
                  <a:pt x="2400" y="1574"/>
                </a:lnTo>
                <a:lnTo>
                  <a:pt x="453" y="1574"/>
                </a:lnTo>
                <a:lnTo>
                  <a:pt x="0" y="4051"/>
                </a:lnTo>
                <a:lnTo>
                  <a:pt x="330" y="4114"/>
                </a:lnTo>
                <a:lnTo>
                  <a:pt x="622" y="2438"/>
                </a:lnTo>
                <a:lnTo>
                  <a:pt x="2959" y="2324"/>
                </a:lnTo>
                <a:lnTo>
                  <a:pt x="4258" y="1574"/>
                </a:lnTo>
                <a:lnTo>
                  <a:pt x="2400" y="1574"/>
                </a:lnTo>
                <a:lnTo>
                  <a:pt x="495" y="1346"/>
                </a:lnTo>
                <a:lnTo>
                  <a:pt x="4654" y="1346"/>
                </a:lnTo>
                <a:lnTo>
                  <a:pt x="6223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9114" y="4186557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4051"/>
                </a:moveTo>
                <a:lnTo>
                  <a:pt x="165" y="3149"/>
                </a:lnTo>
                <a:lnTo>
                  <a:pt x="330" y="2247"/>
                </a:lnTo>
                <a:lnTo>
                  <a:pt x="495" y="1346"/>
                </a:lnTo>
                <a:lnTo>
                  <a:pt x="2400" y="1574"/>
                </a:lnTo>
                <a:lnTo>
                  <a:pt x="4318" y="977"/>
                </a:lnTo>
                <a:lnTo>
                  <a:pt x="6223" y="0"/>
                </a:lnTo>
                <a:lnTo>
                  <a:pt x="4699" y="1320"/>
                </a:lnTo>
                <a:lnTo>
                  <a:pt x="2959" y="2324"/>
                </a:lnTo>
                <a:lnTo>
                  <a:pt x="622" y="2438"/>
                </a:lnTo>
                <a:lnTo>
                  <a:pt x="533" y="2997"/>
                </a:lnTo>
                <a:lnTo>
                  <a:pt x="431" y="3556"/>
                </a:lnTo>
                <a:lnTo>
                  <a:pt x="330" y="4114"/>
                </a:lnTo>
                <a:lnTo>
                  <a:pt x="114" y="407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09757" y="418748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38" y="660"/>
                </a:moveTo>
                <a:lnTo>
                  <a:pt x="0" y="1308"/>
                </a:lnTo>
                <a:lnTo>
                  <a:pt x="1460" y="1282"/>
                </a:lnTo>
                <a:lnTo>
                  <a:pt x="2832" y="838"/>
                </a:lnTo>
                <a:lnTo>
                  <a:pt x="1320" y="774"/>
                </a:lnTo>
                <a:lnTo>
                  <a:pt x="38" y="660"/>
                </a:lnTo>
                <a:close/>
              </a:path>
              <a:path w="4444" h="1904">
                <a:moveTo>
                  <a:pt x="4076" y="0"/>
                </a:moveTo>
                <a:lnTo>
                  <a:pt x="2882" y="457"/>
                </a:lnTo>
                <a:lnTo>
                  <a:pt x="1320" y="774"/>
                </a:lnTo>
                <a:lnTo>
                  <a:pt x="2926" y="774"/>
                </a:lnTo>
                <a:lnTo>
                  <a:pt x="4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9668" y="4187480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88" y="1308"/>
                </a:moveTo>
                <a:lnTo>
                  <a:pt x="38" y="1079"/>
                </a:lnTo>
                <a:lnTo>
                  <a:pt x="88" y="863"/>
                </a:lnTo>
                <a:lnTo>
                  <a:pt x="126" y="660"/>
                </a:lnTo>
                <a:lnTo>
                  <a:pt x="1409" y="774"/>
                </a:lnTo>
                <a:lnTo>
                  <a:pt x="2971" y="457"/>
                </a:lnTo>
                <a:lnTo>
                  <a:pt x="4165" y="0"/>
                </a:lnTo>
                <a:lnTo>
                  <a:pt x="2920" y="838"/>
                </a:lnTo>
                <a:lnTo>
                  <a:pt x="1549" y="1282"/>
                </a:lnTo>
                <a:lnTo>
                  <a:pt x="88" y="1308"/>
                </a:lnTo>
                <a:close/>
              </a:path>
            </a:pathLst>
          </a:custGeom>
          <a:ln w="3175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3695" y="419508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3441" y="0"/>
                </a:moveTo>
                <a:lnTo>
                  <a:pt x="825" y="685"/>
                </a:lnTo>
                <a:lnTo>
                  <a:pt x="355" y="1155"/>
                </a:lnTo>
                <a:lnTo>
                  <a:pt x="0" y="2933"/>
                </a:lnTo>
                <a:lnTo>
                  <a:pt x="266" y="3898"/>
                </a:lnTo>
                <a:lnTo>
                  <a:pt x="965" y="6946"/>
                </a:lnTo>
                <a:lnTo>
                  <a:pt x="1803" y="7848"/>
                </a:lnTo>
                <a:lnTo>
                  <a:pt x="4076" y="9207"/>
                </a:lnTo>
                <a:lnTo>
                  <a:pt x="5537" y="9105"/>
                </a:lnTo>
                <a:lnTo>
                  <a:pt x="7912" y="7619"/>
                </a:lnTo>
                <a:lnTo>
                  <a:pt x="8432" y="6235"/>
                </a:lnTo>
                <a:lnTo>
                  <a:pt x="9270" y="3657"/>
                </a:lnTo>
                <a:lnTo>
                  <a:pt x="9461" y="2641"/>
                </a:lnTo>
                <a:lnTo>
                  <a:pt x="8699" y="1130"/>
                </a:lnTo>
                <a:lnTo>
                  <a:pt x="8318" y="711"/>
                </a:lnTo>
                <a:lnTo>
                  <a:pt x="5753" y="25"/>
                </a:lnTo>
                <a:lnTo>
                  <a:pt x="34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3695" y="419508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07" y="4940"/>
                </a:moveTo>
                <a:lnTo>
                  <a:pt x="266" y="3898"/>
                </a:lnTo>
                <a:lnTo>
                  <a:pt x="0" y="2933"/>
                </a:lnTo>
                <a:lnTo>
                  <a:pt x="279" y="1549"/>
                </a:lnTo>
                <a:lnTo>
                  <a:pt x="355" y="1155"/>
                </a:lnTo>
                <a:lnTo>
                  <a:pt x="825" y="685"/>
                </a:lnTo>
                <a:lnTo>
                  <a:pt x="1308" y="558"/>
                </a:lnTo>
                <a:lnTo>
                  <a:pt x="3441" y="0"/>
                </a:lnTo>
                <a:lnTo>
                  <a:pt x="5753" y="25"/>
                </a:lnTo>
                <a:lnTo>
                  <a:pt x="7886" y="596"/>
                </a:lnTo>
                <a:lnTo>
                  <a:pt x="8318" y="711"/>
                </a:lnTo>
                <a:lnTo>
                  <a:pt x="8699" y="1130"/>
                </a:lnTo>
                <a:lnTo>
                  <a:pt x="8966" y="1650"/>
                </a:lnTo>
                <a:lnTo>
                  <a:pt x="9461" y="2641"/>
                </a:lnTo>
                <a:lnTo>
                  <a:pt x="9270" y="3657"/>
                </a:lnTo>
                <a:lnTo>
                  <a:pt x="8928" y="4711"/>
                </a:lnTo>
                <a:lnTo>
                  <a:pt x="8432" y="6235"/>
                </a:lnTo>
                <a:lnTo>
                  <a:pt x="7912" y="7619"/>
                </a:lnTo>
                <a:lnTo>
                  <a:pt x="6832" y="8293"/>
                </a:lnTo>
                <a:lnTo>
                  <a:pt x="5537" y="9105"/>
                </a:lnTo>
                <a:lnTo>
                  <a:pt x="4076" y="9207"/>
                </a:lnTo>
                <a:lnTo>
                  <a:pt x="2666" y="8356"/>
                </a:lnTo>
                <a:lnTo>
                  <a:pt x="1803" y="7848"/>
                </a:lnTo>
                <a:lnTo>
                  <a:pt x="965" y="6946"/>
                </a:lnTo>
                <a:lnTo>
                  <a:pt x="507" y="494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4025" y="4195401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469" y="4597"/>
                </a:moveTo>
                <a:lnTo>
                  <a:pt x="253" y="3632"/>
                </a:lnTo>
                <a:lnTo>
                  <a:pt x="0" y="2730"/>
                </a:lnTo>
                <a:lnTo>
                  <a:pt x="253" y="1447"/>
                </a:lnTo>
                <a:lnTo>
                  <a:pt x="330" y="1079"/>
                </a:lnTo>
                <a:lnTo>
                  <a:pt x="774" y="634"/>
                </a:lnTo>
                <a:lnTo>
                  <a:pt x="1206" y="520"/>
                </a:lnTo>
                <a:lnTo>
                  <a:pt x="3200" y="0"/>
                </a:lnTo>
                <a:lnTo>
                  <a:pt x="5257" y="25"/>
                </a:lnTo>
                <a:lnTo>
                  <a:pt x="7251" y="558"/>
                </a:lnTo>
                <a:lnTo>
                  <a:pt x="7645" y="660"/>
                </a:lnTo>
                <a:lnTo>
                  <a:pt x="8102" y="1181"/>
                </a:lnTo>
                <a:lnTo>
                  <a:pt x="8343" y="1663"/>
                </a:lnTo>
                <a:lnTo>
                  <a:pt x="8801" y="2590"/>
                </a:lnTo>
                <a:lnTo>
                  <a:pt x="8585" y="3403"/>
                </a:lnTo>
                <a:lnTo>
                  <a:pt x="3784" y="8559"/>
                </a:lnTo>
                <a:lnTo>
                  <a:pt x="2476" y="7772"/>
                </a:lnTo>
                <a:lnTo>
                  <a:pt x="1676" y="7302"/>
                </a:lnTo>
                <a:lnTo>
                  <a:pt x="901" y="6464"/>
                </a:lnTo>
                <a:lnTo>
                  <a:pt x="469" y="459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1895" y="4203570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4991" y="76"/>
                </a:moveTo>
                <a:lnTo>
                  <a:pt x="2222" y="1435"/>
                </a:lnTo>
                <a:lnTo>
                  <a:pt x="0" y="4279"/>
                </a:lnTo>
                <a:lnTo>
                  <a:pt x="1" y="13906"/>
                </a:lnTo>
                <a:lnTo>
                  <a:pt x="3556" y="18084"/>
                </a:lnTo>
                <a:lnTo>
                  <a:pt x="6400" y="20523"/>
                </a:lnTo>
                <a:lnTo>
                  <a:pt x="9194" y="17703"/>
                </a:lnTo>
                <a:lnTo>
                  <a:pt x="12141" y="13906"/>
                </a:lnTo>
                <a:lnTo>
                  <a:pt x="12280" y="4787"/>
                </a:lnTo>
                <a:lnTo>
                  <a:pt x="10883" y="2057"/>
                </a:lnTo>
                <a:lnTo>
                  <a:pt x="8216" y="279"/>
                </a:lnTo>
                <a:lnTo>
                  <a:pt x="7048" y="279"/>
                </a:lnTo>
                <a:lnTo>
                  <a:pt x="5994" y="228"/>
                </a:lnTo>
                <a:lnTo>
                  <a:pt x="4991" y="76"/>
                </a:lnTo>
                <a:close/>
              </a:path>
              <a:path w="12700" h="20954">
                <a:moveTo>
                  <a:pt x="7797" y="0"/>
                </a:moveTo>
                <a:lnTo>
                  <a:pt x="7048" y="279"/>
                </a:lnTo>
                <a:lnTo>
                  <a:pt x="8216" y="279"/>
                </a:lnTo>
                <a:lnTo>
                  <a:pt x="7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1832" y="4203570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12280" y="8724"/>
                </a:moveTo>
                <a:lnTo>
                  <a:pt x="12344" y="4787"/>
                </a:lnTo>
                <a:lnTo>
                  <a:pt x="10947" y="2057"/>
                </a:lnTo>
                <a:lnTo>
                  <a:pt x="7861" y="0"/>
                </a:lnTo>
                <a:lnTo>
                  <a:pt x="7111" y="279"/>
                </a:lnTo>
                <a:lnTo>
                  <a:pt x="6057" y="228"/>
                </a:lnTo>
                <a:lnTo>
                  <a:pt x="5054" y="76"/>
                </a:lnTo>
                <a:lnTo>
                  <a:pt x="2285" y="1435"/>
                </a:lnTo>
                <a:lnTo>
                  <a:pt x="63" y="4279"/>
                </a:lnTo>
                <a:lnTo>
                  <a:pt x="38" y="8724"/>
                </a:lnTo>
                <a:lnTo>
                  <a:pt x="0" y="13830"/>
                </a:lnTo>
                <a:lnTo>
                  <a:pt x="3619" y="18084"/>
                </a:lnTo>
                <a:lnTo>
                  <a:pt x="6464" y="20523"/>
                </a:lnTo>
                <a:lnTo>
                  <a:pt x="9258" y="17703"/>
                </a:lnTo>
                <a:lnTo>
                  <a:pt x="12204" y="13906"/>
                </a:lnTo>
                <a:lnTo>
                  <a:pt x="12280" y="872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2267" y="4204299"/>
            <a:ext cx="12065" cy="19685"/>
          </a:xfrm>
          <a:custGeom>
            <a:avLst/>
            <a:gdLst/>
            <a:ahLst/>
            <a:cxnLst/>
            <a:rect l="l" t="t" r="r" b="b"/>
            <a:pathLst>
              <a:path w="12065" h="19685">
                <a:moveTo>
                  <a:pt x="11417" y="8102"/>
                </a:moveTo>
                <a:lnTo>
                  <a:pt x="11468" y="4445"/>
                </a:lnTo>
                <a:lnTo>
                  <a:pt x="10172" y="1905"/>
                </a:lnTo>
                <a:lnTo>
                  <a:pt x="7315" y="0"/>
                </a:lnTo>
                <a:lnTo>
                  <a:pt x="6604" y="241"/>
                </a:lnTo>
                <a:lnTo>
                  <a:pt x="5626" y="203"/>
                </a:lnTo>
                <a:lnTo>
                  <a:pt x="0" y="12852"/>
                </a:lnTo>
                <a:lnTo>
                  <a:pt x="3365" y="16802"/>
                </a:lnTo>
                <a:lnTo>
                  <a:pt x="6007" y="19075"/>
                </a:lnTo>
                <a:lnTo>
                  <a:pt x="8610" y="16446"/>
                </a:lnTo>
                <a:lnTo>
                  <a:pt x="11341" y="12928"/>
                </a:lnTo>
                <a:lnTo>
                  <a:pt x="11417" y="810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2300" y="4207133"/>
            <a:ext cx="11430" cy="12065"/>
          </a:xfrm>
          <a:custGeom>
            <a:avLst/>
            <a:gdLst/>
            <a:ahLst/>
            <a:cxnLst/>
            <a:rect l="l" t="t" r="r" b="b"/>
            <a:pathLst>
              <a:path w="11430" h="12064">
                <a:moveTo>
                  <a:pt x="11048" y="2209"/>
                </a:moveTo>
                <a:lnTo>
                  <a:pt x="444" y="2209"/>
                </a:lnTo>
                <a:lnTo>
                  <a:pt x="226" y="2921"/>
                </a:lnTo>
                <a:lnTo>
                  <a:pt x="88" y="3670"/>
                </a:lnTo>
                <a:lnTo>
                  <a:pt x="25" y="4495"/>
                </a:lnTo>
                <a:lnTo>
                  <a:pt x="11379" y="4495"/>
                </a:lnTo>
                <a:lnTo>
                  <a:pt x="11341" y="3670"/>
                </a:lnTo>
                <a:lnTo>
                  <a:pt x="11236" y="2908"/>
                </a:lnTo>
                <a:lnTo>
                  <a:pt x="11048" y="2209"/>
                </a:lnTo>
                <a:close/>
              </a:path>
              <a:path w="11430" h="12064">
                <a:moveTo>
                  <a:pt x="10109" y="0"/>
                </a:moveTo>
                <a:lnTo>
                  <a:pt x="1485" y="0"/>
                </a:lnTo>
                <a:lnTo>
                  <a:pt x="1155" y="520"/>
                </a:lnTo>
                <a:lnTo>
                  <a:pt x="1015" y="800"/>
                </a:lnTo>
                <a:lnTo>
                  <a:pt x="10540" y="800"/>
                </a:lnTo>
                <a:lnTo>
                  <a:pt x="10274" y="254"/>
                </a:lnTo>
                <a:lnTo>
                  <a:pt x="10109" y="0"/>
                </a:lnTo>
                <a:close/>
              </a:path>
              <a:path w="11430" h="12064">
                <a:moveTo>
                  <a:pt x="11366" y="5702"/>
                </a:moveTo>
                <a:lnTo>
                  <a:pt x="0" y="5702"/>
                </a:lnTo>
                <a:lnTo>
                  <a:pt x="25" y="6451"/>
                </a:lnTo>
                <a:lnTo>
                  <a:pt x="139" y="7200"/>
                </a:lnTo>
                <a:lnTo>
                  <a:pt x="330" y="7912"/>
                </a:lnTo>
                <a:lnTo>
                  <a:pt x="11061" y="7912"/>
                </a:lnTo>
                <a:lnTo>
                  <a:pt x="11226" y="7200"/>
                </a:lnTo>
                <a:lnTo>
                  <a:pt x="11329" y="6451"/>
                </a:lnTo>
                <a:lnTo>
                  <a:pt x="11366" y="5702"/>
                </a:lnTo>
                <a:close/>
              </a:path>
              <a:path w="11430" h="12064">
                <a:moveTo>
                  <a:pt x="10579" y="9525"/>
                </a:moveTo>
                <a:lnTo>
                  <a:pt x="863" y="9525"/>
                </a:lnTo>
                <a:lnTo>
                  <a:pt x="1155" y="10223"/>
                </a:lnTo>
                <a:lnTo>
                  <a:pt x="1498" y="10896"/>
                </a:lnTo>
                <a:lnTo>
                  <a:pt x="1892" y="11531"/>
                </a:lnTo>
                <a:lnTo>
                  <a:pt x="9651" y="11531"/>
                </a:lnTo>
                <a:lnTo>
                  <a:pt x="10007" y="10896"/>
                </a:lnTo>
                <a:lnTo>
                  <a:pt x="10325" y="10223"/>
                </a:lnTo>
                <a:lnTo>
                  <a:pt x="10579" y="952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2326" y="4209343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30" h="2539">
                <a:moveTo>
                  <a:pt x="11023" y="0"/>
                </a:moveTo>
                <a:lnTo>
                  <a:pt x="419" y="0"/>
                </a:lnTo>
                <a:lnTo>
                  <a:pt x="203" y="698"/>
                </a:lnTo>
                <a:lnTo>
                  <a:pt x="63" y="1460"/>
                </a:lnTo>
                <a:lnTo>
                  <a:pt x="0" y="2286"/>
                </a:lnTo>
                <a:lnTo>
                  <a:pt x="11353" y="2286"/>
                </a:lnTo>
                <a:lnTo>
                  <a:pt x="11315" y="1460"/>
                </a:lnTo>
                <a:lnTo>
                  <a:pt x="11214" y="711"/>
                </a:lnTo>
                <a:lnTo>
                  <a:pt x="1102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3316" y="4207133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9524" y="800"/>
                </a:moveTo>
                <a:lnTo>
                  <a:pt x="9397" y="520"/>
                </a:lnTo>
                <a:lnTo>
                  <a:pt x="9258" y="254"/>
                </a:lnTo>
                <a:lnTo>
                  <a:pt x="9093" y="0"/>
                </a:lnTo>
                <a:lnTo>
                  <a:pt x="469" y="0"/>
                </a:lnTo>
                <a:lnTo>
                  <a:pt x="304" y="254"/>
                </a:lnTo>
                <a:lnTo>
                  <a:pt x="139" y="520"/>
                </a:lnTo>
                <a:lnTo>
                  <a:pt x="0" y="800"/>
                </a:lnTo>
                <a:lnTo>
                  <a:pt x="9524" y="8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2300" y="4212836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30" h="2539">
                <a:moveTo>
                  <a:pt x="0" y="0"/>
                </a:moveTo>
                <a:lnTo>
                  <a:pt x="25" y="749"/>
                </a:lnTo>
                <a:lnTo>
                  <a:pt x="139" y="1498"/>
                </a:lnTo>
                <a:lnTo>
                  <a:pt x="330" y="2209"/>
                </a:lnTo>
                <a:lnTo>
                  <a:pt x="11061" y="2209"/>
                </a:lnTo>
                <a:lnTo>
                  <a:pt x="11226" y="1498"/>
                </a:lnTo>
                <a:lnTo>
                  <a:pt x="11328" y="761"/>
                </a:lnTo>
                <a:lnTo>
                  <a:pt x="11366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3164" y="4216658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59" h="2539">
                <a:moveTo>
                  <a:pt x="0" y="0"/>
                </a:moveTo>
                <a:lnTo>
                  <a:pt x="292" y="698"/>
                </a:lnTo>
                <a:lnTo>
                  <a:pt x="634" y="1371"/>
                </a:lnTo>
                <a:lnTo>
                  <a:pt x="1028" y="2006"/>
                </a:lnTo>
                <a:lnTo>
                  <a:pt x="8788" y="2006"/>
                </a:lnTo>
                <a:lnTo>
                  <a:pt x="9143" y="1371"/>
                </a:lnTo>
                <a:lnTo>
                  <a:pt x="9461" y="698"/>
                </a:lnTo>
                <a:lnTo>
                  <a:pt x="9715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9785" y="4236338"/>
            <a:ext cx="112712" cy="1237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9169" y="4236944"/>
            <a:ext cx="34290" cy="6350"/>
          </a:xfrm>
          <a:custGeom>
            <a:avLst/>
            <a:gdLst/>
            <a:ahLst/>
            <a:cxnLst/>
            <a:rect l="l" t="t" r="r" b="b"/>
            <a:pathLst>
              <a:path w="34290" h="6350">
                <a:moveTo>
                  <a:pt x="0" y="3968"/>
                </a:moveTo>
                <a:lnTo>
                  <a:pt x="8603" y="966"/>
                </a:lnTo>
                <a:lnTo>
                  <a:pt x="17098" y="0"/>
                </a:lnTo>
                <a:lnTo>
                  <a:pt x="25544" y="1043"/>
                </a:lnTo>
                <a:lnTo>
                  <a:pt x="33997" y="4070"/>
                </a:lnTo>
                <a:lnTo>
                  <a:pt x="24937" y="5304"/>
                </a:lnTo>
                <a:lnTo>
                  <a:pt x="16251" y="5724"/>
                </a:lnTo>
                <a:lnTo>
                  <a:pt x="7939" y="5291"/>
                </a:lnTo>
                <a:lnTo>
                  <a:pt x="0" y="396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3507" y="4266383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917" y="0"/>
                </a:moveTo>
                <a:lnTo>
                  <a:pt x="1498" y="1422"/>
                </a:lnTo>
                <a:lnTo>
                  <a:pt x="990" y="2844"/>
                </a:lnTo>
                <a:lnTo>
                  <a:pt x="0" y="4267"/>
                </a:lnTo>
                <a:lnTo>
                  <a:pt x="1168" y="3949"/>
                </a:lnTo>
                <a:lnTo>
                  <a:pt x="1701" y="2628"/>
                </a:lnTo>
                <a:lnTo>
                  <a:pt x="1936" y="1422"/>
                </a:lnTo>
                <a:lnTo>
                  <a:pt x="191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3507" y="4266383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4267"/>
                </a:moveTo>
                <a:lnTo>
                  <a:pt x="990" y="2844"/>
                </a:lnTo>
                <a:lnTo>
                  <a:pt x="1498" y="1422"/>
                </a:lnTo>
                <a:lnTo>
                  <a:pt x="1917" y="0"/>
                </a:lnTo>
                <a:lnTo>
                  <a:pt x="1955" y="1320"/>
                </a:lnTo>
                <a:lnTo>
                  <a:pt x="1701" y="2628"/>
                </a:lnTo>
                <a:lnTo>
                  <a:pt x="1168" y="3949"/>
                </a:lnTo>
                <a:lnTo>
                  <a:pt x="787" y="4051"/>
                </a:lnTo>
                <a:lnTo>
                  <a:pt x="393" y="4165"/>
                </a:lnTo>
                <a:lnTo>
                  <a:pt x="0" y="4267"/>
                </a:lnTo>
                <a:close/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84501" y="4278710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917" y="0"/>
                </a:moveTo>
                <a:lnTo>
                  <a:pt x="1498" y="1422"/>
                </a:lnTo>
                <a:lnTo>
                  <a:pt x="990" y="2844"/>
                </a:lnTo>
                <a:lnTo>
                  <a:pt x="0" y="4267"/>
                </a:lnTo>
                <a:lnTo>
                  <a:pt x="1168" y="3949"/>
                </a:lnTo>
                <a:lnTo>
                  <a:pt x="1701" y="2628"/>
                </a:lnTo>
                <a:lnTo>
                  <a:pt x="1936" y="1422"/>
                </a:lnTo>
                <a:lnTo>
                  <a:pt x="191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4501" y="4278710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4267"/>
                </a:moveTo>
                <a:lnTo>
                  <a:pt x="990" y="2844"/>
                </a:lnTo>
                <a:lnTo>
                  <a:pt x="1498" y="1422"/>
                </a:lnTo>
                <a:lnTo>
                  <a:pt x="1917" y="0"/>
                </a:lnTo>
                <a:lnTo>
                  <a:pt x="1955" y="1320"/>
                </a:lnTo>
                <a:lnTo>
                  <a:pt x="1701" y="2628"/>
                </a:lnTo>
                <a:lnTo>
                  <a:pt x="1168" y="3949"/>
                </a:lnTo>
                <a:lnTo>
                  <a:pt x="787" y="4051"/>
                </a:lnTo>
                <a:lnTo>
                  <a:pt x="393" y="4165"/>
                </a:lnTo>
                <a:lnTo>
                  <a:pt x="0" y="4267"/>
                </a:lnTo>
                <a:close/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85494" y="4291040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917" y="0"/>
                </a:moveTo>
                <a:lnTo>
                  <a:pt x="1498" y="1422"/>
                </a:lnTo>
                <a:lnTo>
                  <a:pt x="990" y="2844"/>
                </a:lnTo>
                <a:lnTo>
                  <a:pt x="0" y="4267"/>
                </a:lnTo>
                <a:lnTo>
                  <a:pt x="1168" y="3949"/>
                </a:lnTo>
                <a:lnTo>
                  <a:pt x="1701" y="2628"/>
                </a:lnTo>
                <a:lnTo>
                  <a:pt x="1936" y="1422"/>
                </a:lnTo>
                <a:lnTo>
                  <a:pt x="191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85494" y="4291040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4267"/>
                </a:moveTo>
                <a:lnTo>
                  <a:pt x="990" y="2844"/>
                </a:lnTo>
                <a:lnTo>
                  <a:pt x="1498" y="1422"/>
                </a:lnTo>
                <a:lnTo>
                  <a:pt x="1917" y="0"/>
                </a:lnTo>
                <a:lnTo>
                  <a:pt x="1955" y="1320"/>
                </a:lnTo>
                <a:lnTo>
                  <a:pt x="1701" y="2628"/>
                </a:lnTo>
                <a:lnTo>
                  <a:pt x="1168" y="3949"/>
                </a:lnTo>
                <a:lnTo>
                  <a:pt x="787" y="4051"/>
                </a:lnTo>
                <a:lnTo>
                  <a:pt x="393" y="4165"/>
                </a:lnTo>
                <a:lnTo>
                  <a:pt x="0" y="4267"/>
                </a:lnTo>
                <a:close/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84785" y="4303795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917" y="0"/>
                </a:moveTo>
                <a:lnTo>
                  <a:pt x="1498" y="1422"/>
                </a:lnTo>
                <a:lnTo>
                  <a:pt x="990" y="2844"/>
                </a:lnTo>
                <a:lnTo>
                  <a:pt x="0" y="4267"/>
                </a:lnTo>
                <a:lnTo>
                  <a:pt x="1168" y="3949"/>
                </a:lnTo>
                <a:lnTo>
                  <a:pt x="1701" y="2628"/>
                </a:lnTo>
                <a:lnTo>
                  <a:pt x="1936" y="1422"/>
                </a:lnTo>
                <a:lnTo>
                  <a:pt x="191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84785" y="4303795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4267"/>
                </a:moveTo>
                <a:lnTo>
                  <a:pt x="990" y="2844"/>
                </a:lnTo>
                <a:lnTo>
                  <a:pt x="1498" y="1422"/>
                </a:lnTo>
                <a:lnTo>
                  <a:pt x="1917" y="0"/>
                </a:lnTo>
                <a:lnTo>
                  <a:pt x="1955" y="1320"/>
                </a:lnTo>
                <a:lnTo>
                  <a:pt x="1701" y="2628"/>
                </a:lnTo>
                <a:lnTo>
                  <a:pt x="1168" y="3949"/>
                </a:lnTo>
                <a:lnTo>
                  <a:pt x="787" y="4051"/>
                </a:lnTo>
                <a:lnTo>
                  <a:pt x="393" y="4165"/>
                </a:lnTo>
                <a:lnTo>
                  <a:pt x="0" y="4267"/>
                </a:lnTo>
                <a:close/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84605" y="4316550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917" y="0"/>
                </a:moveTo>
                <a:lnTo>
                  <a:pt x="1498" y="1422"/>
                </a:lnTo>
                <a:lnTo>
                  <a:pt x="990" y="2844"/>
                </a:lnTo>
                <a:lnTo>
                  <a:pt x="0" y="4267"/>
                </a:lnTo>
                <a:lnTo>
                  <a:pt x="1168" y="3949"/>
                </a:lnTo>
                <a:lnTo>
                  <a:pt x="1701" y="2628"/>
                </a:lnTo>
                <a:lnTo>
                  <a:pt x="1936" y="1422"/>
                </a:lnTo>
                <a:lnTo>
                  <a:pt x="191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84605" y="4316550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4267"/>
                </a:moveTo>
                <a:lnTo>
                  <a:pt x="990" y="2844"/>
                </a:lnTo>
                <a:lnTo>
                  <a:pt x="1498" y="1422"/>
                </a:lnTo>
                <a:lnTo>
                  <a:pt x="1917" y="0"/>
                </a:lnTo>
                <a:lnTo>
                  <a:pt x="1955" y="1320"/>
                </a:lnTo>
                <a:lnTo>
                  <a:pt x="1701" y="2628"/>
                </a:lnTo>
                <a:lnTo>
                  <a:pt x="1168" y="3949"/>
                </a:lnTo>
                <a:lnTo>
                  <a:pt x="787" y="4051"/>
                </a:lnTo>
                <a:lnTo>
                  <a:pt x="393" y="4165"/>
                </a:lnTo>
                <a:lnTo>
                  <a:pt x="0" y="4267"/>
                </a:lnTo>
                <a:close/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84429" y="4328878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917" y="0"/>
                </a:moveTo>
                <a:lnTo>
                  <a:pt x="1498" y="1422"/>
                </a:lnTo>
                <a:lnTo>
                  <a:pt x="990" y="2844"/>
                </a:lnTo>
                <a:lnTo>
                  <a:pt x="0" y="4267"/>
                </a:lnTo>
                <a:lnTo>
                  <a:pt x="1168" y="3949"/>
                </a:lnTo>
                <a:lnTo>
                  <a:pt x="1701" y="2628"/>
                </a:lnTo>
                <a:lnTo>
                  <a:pt x="1936" y="1422"/>
                </a:lnTo>
                <a:lnTo>
                  <a:pt x="191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84429" y="4328878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4267"/>
                </a:moveTo>
                <a:lnTo>
                  <a:pt x="990" y="2844"/>
                </a:lnTo>
                <a:lnTo>
                  <a:pt x="1498" y="1422"/>
                </a:lnTo>
                <a:lnTo>
                  <a:pt x="1917" y="0"/>
                </a:lnTo>
                <a:lnTo>
                  <a:pt x="1955" y="1320"/>
                </a:lnTo>
                <a:lnTo>
                  <a:pt x="1701" y="2628"/>
                </a:lnTo>
                <a:lnTo>
                  <a:pt x="1168" y="3949"/>
                </a:lnTo>
                <a:lnTo>
                  <a:pt x="774" y="4051"/>
                </a:lnTo>
                <a:lnTo>
                  <a:pt x="393" y="4165"/>
                </a:lnTo>
                <a:lnTo>
                  <a:pt x="0" y="4267"/>
                </a:lnTo>
                <a:close/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8553" y="4264855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917" y="0"/>
                </a:moveTo>
                <a:lnTo>
                  <a:pt x="1498" y="1422"/>
                </a:lnTo>
                <a:lnTo>
                  <a:pt x="990" y="2844"/>
                </a:lnTo>
                <a:lnTo>
                  <a:pt x="0" y="4267"/>
                </a:lnTo>
                <a:lnTo>
                  <a:pt x="1168" y="3949"/>
                </a:lnTo>
                <a:lnTo>
                  <a:pt x="1701" y="2628"/>
                </a:lnTo>
                <a:lnTo>
                  <a:pt x="1936" y="1422"/>
                </a:lnTo>
                <a:lnTo>
                  <a:pt x="191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88553" y="4264855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4267"/>
                </a:moveTo>
                <a:lnTo>
                  <a:pt x="990" y="2844"/>
                </a:lnTo>
                <a:lnTo>
                  <a:pt x="1498" y="1422"/>
                </a:lnTo>
                <a:lnTo>
                  <a:pt x="1917" y="0"/>
                </a:lnTo>
                <a:lnTo>
                  <a:pt x="1955" y="1320"/>
                </a:lnTo>
                <a:lnTo>
                  <a:pt x="1701" y="2628"/>
                </a:lnTo>
                <a:lnTo>
                  <a:pt x="1168" y="3949"/>
                </a:lnTo>
                <a:lnTo>
                  <a:pt x="774" y="4051"/>
                </a:lnTo>
                <a:lnTo>
                  <a:pt x="393" y="4165"/>
                </a:lnTo>
                <a:lnTo>
                  <a:pt x="0" y="4267"/>
                </a:lnTo>
                <a:close/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9546" y="4277184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917" y="0"/>
                </a:moveTo>
                <a:lnTo>
                  <a:pt x="1498" y="1422"/>
                </a:lnTo>
                <a:lnTo>
                  <a:pt x="990" y="2844"/>
                </a:lnTo>
                <a:lnTo>
                  <a:pt x="0" y="4267"/>
                </a:lnTo>
                <a:lnTo>
                  <a:pt x="1168" y="3949"/>
                </a:lnTo>
                <a:lnTo>
                  <a:pt x="1701" y="2628"/>
                </a:lnTo>
                <a:lnTo>
                  <a:pt x="1936" y="1422"/>
                </a:lnTo>
                <a:lnTo>
                  <a:pt x="191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9546" y="4277184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4267"/>
                </a:moveTo>
                <a:lnTo>
                  <a:pt x="990" y="2844"/>
                </a:lnTo>
                <a:lnTo>
                  <a:pt x="1498" y="1422"/>
                </a:lnTo>
                <a:lnTo>
                  <a:pt x="1917" y="0"/>
                </a:lnTo>
                <a:lnTo>
                  <a:pt x="1955" y="1320"/>
                </a:lnTo>
                <a:lnTo>
                  <a:pt x="1701" y="2628"/>
                </a:lnTo>
                <a:lnTo>
                  <a:pt x="1168" y="3949"/>
                </a:lnTo>
                <a:lnTo>
                  <a:pt x="787" y="4051"/>
                </a:lnTo>
                <a:lnTo>
                  <a:pt x="393" y="4165"/>
                </a:lnTo>
                <a:lnTo>
                  <a:pt x="0" y="4267"/>
                </a:lnTo>
                <a:close/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0540" y="4289512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917" y="0"/>
                </a:moveTo>
                <a:lnTo>
                  <a:pt x="1498" y="1422"/>
                </a:lnTo>
                <a:lnTo>
                  <a:pt x="990" y="2844"/>
                </a:lnTo>
                <a:lnTo>
                  <a:pt x="0" y="4267"/>
                </a:lnTo>
                <a:lnTo>
                  <a:pt x="1168" y="3949"/>
                </a:lnTo>
                <a:lnTo>
                  <a:pt x="1701" y="2628"/>
                </a:lnTo>
                <a:lnTo>
                  <a:pt x="1936" y="1422"/>
                </a:lnTo>
                <a:lnTo>
                  <a:pt x="191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0540" y="4289512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4267"/>
                </a:moveTo>
                <a:lnTo>
                  <a:pt x="990" y="2844"/>
                </a:lnTo>
                <a:lnTo>
                  <a:pt x="1498" y="1422"/>
                </a:lnTo>
                <a:lnTo>
                  <a:pt x="1917" y="0"/>
                </a:lnTo>
                <a:lnTo>
                  <a:pt x="1955" y="1320"/>
                </a:lnTo>
                <a:lnTo>
                  <a:pt x="1701" y="2628"/>
                </a:lnTo>
                <a:lnTo>
                  <a:pt x="1168" y="3949"/>
                </a:lnTo>
                <a:lnTo>
                  <a:pt x="787" y="4051"/>
                </a:lnTo>
                <a:lnTo>
                  <a:pt x="393" y="4165"/>
                </a:lnTo>
                <a:lnTo>
                  <a:pt x="0" y="4267"/>
                </a:lnTo>
                <a:close/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0681" y="4302054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917" y="0"/>
                </a:moveTo>
                <a:lnTo>
                  <a:pt x="1498" y="1422"/>
                </a:lnTo>
                <a:lnTo>
                  <a:pt x="990" y="2844"/>
                </a:lnTo>
                <a:lnTo>
                  <a:pt x="0" y="4267"/>
                </a:lnTo>
                <a:lnTo>
                  <a:pt x="1168" y="3949"/>
                </a:lnTo>
                <a:lnTo>
                  <a:pt x="1701" y="2628"/>
                </a:lnTo>
                <a:lnTo>
                  <a:pt x="1936" y="1422"/>
                </a:lnTo>
                <a:lnTo>
                  <a:pt x="191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0681" y="4302054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4267"/>
                </a:moveTo>
                <a:lnTo>
                  <a:pt x="990" y="2844"/>
                </a:lnTo>
                <a:lnTo>
                  <a:pt x="1498" y="1422"/>
                </a:lnTo>
                <a:lnTo>
                  <a:pt x="1917" y="0"/>
                </a:lnTo>
                <a:lnTo>
                  <a:pt x="1955" y="1320"/>
                </a:lnTo>
                <a:lnTo>
                  <a:pt x="1701" y="2628"/>
                </a:lnTo>
                <a:lnTo>
                  <a:pt x="1168" y="3949"/>
                </a:lnTo>
                <a:lnTo>
                  <a:pt x="787" y="4051"/>
                </a:lnTo>
                <a:lnTo>
                  <a:pt x="393" y="4165"/>
                </a:lnTo>
                <a:lnTo>
                  <a:pt x="0" y="4267"/>
                </a:lnTo>
                <a:close/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0822" y="4314702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917" y="0"/>
                </a:moveTo>
                <a:lnTo>
                  <a:pt x="1498" y="1422"/>
                </a:lnTo>
                <a:lnTo>
                  <a:pt x="990" y="2844"/>
                </a:lnTo>
                <a:lnTo>
                  <a:pt x="0" y="4267"/>
                </a:lnTo>
                <a:lnTo>
                  <a:pt x="1168" y="3949"/>
                </a:lnTo>
                <a:lnTo>
                  <a:pt x="1701" y="2628"/>
                </a:lnTo>
                <a:lnTo>
                  <a:pt x="1936" y="1422"/>
                </a:lnTo>
                <a:lnTo>
                  <a:pt x="191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0822" y="4314702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4267"/>
                </a:moveTo>
                <a:lnTo>
                  <a:pt x="990" y="2844"/>
                </a:lnTo>
                <a:lnTo>
                  <a:pt x="1498" y="1422"/>
                </a:lnTo>
                <a:lnTo>
                  <a:pt x="1917" y="0"/>
                </a:lnTo>
                <a:lnTo>
                  <a:pt x="1955" y="1320"/>
                </a:lnTo>
                <a:lnTo>
                  <a:pt x="1701" y="2628"/>
                </a:lnTo>
                <a:lnTo>
                  <a:pt x="1168" y="3949"/>
                </a:lnTo>
                <a:lnTo>
                  <a:pt x="787" y="4051"/>
                </a:lnTo>
                <a:lnTo>
                  <a:pt x="393" y="4165"/>
                </a:lnTo>
                <a:lnTo>
                  <a:pt x="0" y="4267"/>
                </a:lnTo>
                <a:close/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90646" y="4327032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917" y="0"/>
                </a:moveTo>
                <a:lnTo>
                  <a:pt x="1498" y="1422"/>
                </a:lnTo>
                <a:lnTo>
                  <a:pt x="990" y="2844"/>
                </a:lnTo>
                <a:lnTo>
                  <a:pt x="0" y="4267"/>
                </a:lnTo>
                <a:lnTo>
                  <a:pt x="1168" y="3949"/>
                </a:lnTo>
                <a:lnTo>
                  <a:pt x="1701" y="2628"/>
                </a:lnTo>
                <a:lnTo>
                  <a:pt x="1936" y="1422"/>
                </a:lnTo>
                <a:lnTo>
                  <a:pt x="191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90646" y="4327032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4267"/>
                </a:moveTo>
                <a:lnTo>
                  <a:pt x="990" y="2844"/>
                </a:lnTo>
                <a:lnTo>
                  <a:pt x="1498" y="1422"/>
                </a:lnTo>
                <a:lnTo>
                  <a:pt x="1917" y="0"/>
                </a:lnTo>
                <a:lnTo>
                  <a:pt x="1955" y="1320"/>
                </a:lnTo>
                <a:lnTo>
                  <a:pt x="1701" y="2628"/>
                </a:lnTo>
                <a:lnTo>
                  <a:pt x="1168" y="3949"/>
                </a:lnTo>
                <a:lnTo>
                  <a:pt x="774" y="4051"/>
                </a:lnTo>
                <a:lnTo>
                  <a:pt x="393" y="4165"/>
                </a:lnTo>
                <a:lnTo>
                  <a:pt x="0" y="4267"/>
                </a:lnTo>
                <a:close/>
              </a:path>
            </a:pathLst>
          </a:custGeom>
          <a:ln w="317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07053" y="1478076"/>
            <a:ext cx="163957" cy="2838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06888" y="1613484"/>
            <a:ext cx="55880" cy="127635"/>
          </a:xfrm>
          <a:custGeom>
            <a:avLst/>
            <a:gdLst/>
            <a:ahLst/>
            <a:cxnLst/>
            <a:rect l="l" t="t" r="r" b="b"/>
            <a:pathLst>
              <a:path w="55879" h="127635">
                <a:moveTo>
                  <a:pt x="12936" y="126009"/>
                </a:moveTo>
                <a:lnTo>
                  <a:pt x="317" y="126009"/>
                </a:lnTo>
                <a:lnTo>
                  <a:pt x="55880" y="127469"/>
                </a:lnTo>
                <a:lnTo>
                  <a:pt x="55817" y="127127"/>
                </a:lnTo>
                <a:lnTo>
                  <a:pt x="12936" y="126009"/>
                </a:lnTo>
                <a:close/>
              </a:path>
              <a:path w="55879" h="127635">
                <a:moveTo>
                  <a:pt x="32909" y="1485"/>
                </a:moveTo>
                <a:lnTo>
                  <a:pt x="32575" y="1485"/>
                </a:lnTo>
                <a:lnTo>
                  <a:pt x="55473" y="127127"/>
                </a:lnTo>
                <a:lnTo>
                  <a:pt x="55817" y="127127"/>
                </a:lnTo>
                <a:lnTo>
                  <a:pt x="32909" y="1485"/>
                </a:lnTo>
                <a:close/>
              </a:path>
              <a:path w="55879" h="127635">
                <a:moveTo>
                  <a:pt x="20561" y="6896"/>
                </a:moveTo>
                <a:lnTo>
                  <a:pt x="38" y="125666"/>
                </a:lnTo>
                <a:lnTo>
                  <a:pt x="0" y="126009"/>
                </a:lnTo>
                <a:lnTo>
                  <a:pt x="304" y="126034"/>
                </a:lnTo>
                <a:lnTo>
                  <a:pt x="12936" y="126009"/>
                </a:lnTo>
                <a:lnTo>
                  <a:pt x="368" y="125679"/>
                </a:lnTo>
                <a:lnTo>
                  <a:pt x="20713" y="7988"/>
                </a:lnTo>
                <a:lnTo>
                  <a:pt x="21088" y="7988"/>
                </a:lnTo>
                <a:lnTo>
                  <a:pt x="20561" y="6896"/>
                </a:lnTo>
                <a:close/>
              </a:path>
              <a:path w="55879" h="127635">
                <a:moveTo>
                  <a:pt x="21088" y="7988"/>
                </a:moveTo>
                <a:lnTo>
                  <a:pt x="20713" y="7988"/>
                </a:lnTo>
                <a:lnTo>
                  <a:pt x="27012" y="21018"/>
                </a:lnTo>
                <a:lnTo>
                  <a:pt x="27275" y="20078"/>
                </a:lnTo>
                <a:lnTo>
                  <a:pt x="26924" y="20078"/>
                </a:lnTo>
                <a:lnTo>
                  <a:pt x="21088" y="7988"/>
                </a:lnTo>
                <a:close/>
              </a:path>
              <a:path w="55879" h="127635">
                <a:moveTo>
                  <a:pt x="32639" y="0"/>
                </a:moveTo>
                <a:lnTo>
                  <a:pt x="26924" y="20078"/>
                </a:lnTo>
                <a:lnTo>
                  <a:pt x="27275" y="20078"/>
                </a:lnTo>
                <a:lnTo>
                  <a:pt x="32575" y="1485"/>
                </a:lnTo>
                <a:lnTo>
                  <a:pt x="32909" y="1485"/>
                </a:lnTo>
                <a:lnTo>
                  <a:pt x="32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625710" y="1568627"/>
            <a:ext cx="15875" cy="60325"/>
          </a:xfrm>
          <a:custGeom>
            <a:avLst/>
            <a:gdLst/>
            <a:ahLst/>
            <a:cxnLst/>
            <a:rect l="l" t="t" r="r" b="b"/>
            <a:pathLst>
              <a:path w="15875" h="60325">
                <a:moveTo>
                  <a:pt x="8305" y="0"/>
                </a:moveTo>
                <a:lnTo>
                  <a:pt x="6781" y="139"/>
                </a:lnTo>
                <a:lnTo>
                  <a:pt x="9296" y="1562"/>
                </a:lnTo>
                <a:lnTo>
                  <a:pt x="8356" y="7581"/>
                </a:lnTo>
                <a:lnTo>
                  <a:pt x="25" y="10693"/>
                </a:lnTo>
                <a:lnTo>
                  <a:pt x="215" y="18300"/>
                </a:lnTo>
                <a:lnTo>
                  <a:pt x="8851" y="23190"/>
                </a:lnTo>
                <a:lnTo>
                  <a:pt x="8712" y="29743"/>
                </a:lnTo>
                <a:lnTo>
                  <a:pt x="0" y="32677"/>
                </a:lnTo>
                <a:lnTo>
                  <a:pt x="253" y="40627"/>
                </a:lnTo>
                <a:lnTo>
                  <a:pt x="8635" y="45529"/>
                </a:lnTo>
                <a:lnTo>
                  <a:pt x="8928" y="50876"/>
                </a:lnTo>
                <a:lnTo>
                  <a:pt x="4394" y="53619"/>
                </a:lnTo>
                <a:lnTo>
                  <a:pt x="7213" y="59994"/>
                </a:lnTo>
                <a:lnTo>
                  <a:pt x="9067" y="58356"/>
                </a:lnTo>
                <a:lnTo>
                  <a:pt x="12128" y="47485"/>
                </a:lnTo>
                <a:lnTo>
                  <a:pt x="6070" y="42811"/>
                </a:lnTo>
                <a:lnTo>
                  <a:pt x="6426" y="36753"/>
                </a:lnTo>
                <a:lnTo>
                  <a:pt x="14757" y="32651"/>
                </a:lnTo>
                <a:lnTo>
                  <a:pt x="15519" y="26454"/>
                </a:lnTo>
                <a:lnTo>
                  <a:pt x="6502" y="21018"/>
                </a:lnTo>
                <a:lnTo>
                  <a:pt x="5740" y="15151"/>
                </a:lnTo>
                <a:lnTo>
                  <a:pt x="14262" y="11391"/>
                </a:lnTo>
                <a:lnTo>
                  <a:pt x="15074" y="7480"/>
                </a:lnTo>
                <a:lnTo>
                  <a:pt x="15455" y="5359"/>
                </a:lnTo>
                <a:lnTo>
                  <a:pt x="8305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25596" y="1568500"/>
            <a:ext cx="15875" cy="60960"/>
          </a:xfrm>
          <a:custGeom>
            <a:avLst/>
            <a:gdLst/>
            <a:ahLst/>
            <a:cxnLst/>
            <a:rect l="l" t="t" r="r" b="b"/>
            <a:pathLst>
              <a:path w="15875" h="60960">
                <a:moveTo>
                  <a:pt x="9169" y="2154"/>
                </a:moveTo>
                <a:lnTo>
                  <a:pt x="8572" y="5981"/>
                </a:lnTo>
                <a:lnTo>
                  <a:pt x="12" y="12471"/>
                </a:lnTo>
                <a:lnTo>
                  <a:pt x="114" y="16649"/>
                </a:lnTo>
                <a:lnTo>
                  <a:pt x="8593" y="24904"/>
                </a:lnTo>
                <a:lnTo>
                  <a:pt x="8699" y="28067"/>
                </a:lnTo>
                <a:lnTo>
                  <a:pt x="0" y="34607"/>
                </a:lnTo>
                <a:lnTo>
                  <a:pt x="139" y="39052"/>
                </a:lnTo>
                <a:lnTo>
                  <a:pt x="8674" y="47218"/>
                </a:lnTo>
                <a:lnTo>
                  <a:pt x="8877" y="50888"/>
                </a:lnTo>
                <a:lnTo>
                  <a:pt x="4292" y="53682"/>
                </a:lnTo>
                <a:lnTo>
                  <a:pt x="7264" y="60413"/>
                </a:lnTo>
                <a:lnTo>
                  <a:pt x="7894" y="59855"/>
                </a:lnTo>
                <a:lnTo>
                  <a:pt x="7391" y="59855"/>
                </a:lnTo>
                <a:lnTo>
                  <a:pt x="4724" y="53822"/>
                </a:lnTo>
                <a:lnTo>
                  <a:pt x="9067" y="50990"/>
                </a:lnTo>
                <a:lnTo>
                  <a:pt x="8991" y="47066"/>
                </a:lnTo>
                <a:lnTo>
                  <a:pt x="469" y="38912"/>
                </a:lnTo>
                <a:lnTo>
                  <a:pt x="406" y="34721"/>
                </a:lnTo>
                <a:lnTo>
                  <a:pt x="9029" y="28232"/>
                </a:lnTo>
                <a:lnTo>
                  <a:pt x="9067" y="24904"/>
                </a:lnTo>
                <a:lnTo>
                  <a:pt x="470" y="16522"/>
                </a:lnTo>
                <a:lnTo>
                  <a:pt x="406" y="12585"/>
                </a:lnTo>
                <a:lnTo>
                  <a:pt x="8889" y="6159"/>
                </a:lnTo>
                <a:lnTo>
                  <a:pt x="9169" y="4216"/>
                </a:lnTo>
                <a:lnTo>
                  <a:pt x="9169" y="2154"/>
                </a:lnTo>
                <a:close/>
              </a:path>
              <a:path w="15875" h="60960">
                <a:moveTo>
                  <a:pt x="8914" y="304"/>
                </a:moveTo>
                <a:lnTo>
                  <a:pt x="8432" y="304"/>
                </a:lnTo>
                <a:lnTo>
                  <a:pt x="10223" y="1701"/>
                </a:lnTo>
                <a:lnTo>
                  <a:pt x="15036" y="5702"/>
                </a:lnTo>
                <a:lnTo>
                  <a:pt x="15010" y="7658"/>
                </a:lnTo>
                <a:lnTo>
                  <a:pt x="14630" y="9474"/>
                </a:lnTo>
                <a:lnTo>
                  <a:pt x="6073" y="16510"/>
                </a:lnTo>
                <a:lnTo>
                  <a:pt x="6070" y="18237"/>
                </a:lnTo>
                <a:lnTo>
                  <a:pt x="6261" y="19659"/>
                </a:lnTo>
                <a:lnTo>
                  <a:pt x="15087" y="27914"/>
                </a:lnTo>
                <a:lnTo>
                  <a:pt x="15087" y="29667"/>
                </a:lnTo>
                <a:lnTo>
                  <a:pt x="14897" y="31140"/>
                </a:lnTo>
                <a:lnTo>
                  <a:pt x="6286" y="38303"/>
                </a:lnTo>
                <a:lnTo>
                  <a:pt x="6184" y="43129"/>
                </a:lnTo>
                <a:lnTo>
                  <a:pt x="12141" y="47752"/>
                </a:lnTo>
                <a:lnTo>
                  <a:pt x="9016" y="58445"/>
                </a:lnTo>
                <a:lnTo>
                  <a:pt x="7391" y="59855"/>
                </a:lnTo>
                <a:lnTo>
                  <a:pt x="7894" y="59855"/>
                </a:lnTo>
                <a:lnTo>
                  <a:pt x="9296" y="58610"/>
                </a:lnTo>
                <a:lnTo>
                  <a:pt x="12407" y="47663"/>
                </a:lnTo>
                <a:lnTo>
                  <a:pt x="12280" y="47447"/>
                </a:lnTo>
                <a:lnTo>
                  <a:pt x="6362" y="42837"/>
                </a:lnTo>
                <a:lnTo>
                  <a:pt x="6616" y="38468"/>
                </a:lnTo>
                <a:lnTo>
                  <a:pt x="15214" y="31305"/>
                </a:lnTo>
                <a:lnTo>
                  <a:pt x="15600" y="28232"/>
                </a:lnTo>
                <a:lnTo>
                  <a:pt x="15579" y="27914"/>
                </a:lnTo>
                <a:lnTo>
                  <a:pt x="6565" y="19494"/>
                </a:lnTo>
                <a:lnTo>
                  <a:pt x="6222" y="16827"/>
                </a:lnTo>
                <a:lnTo>
                  <a:pt x="14935" y="9664"/>
                </a:lnTo>
                <a:lnTo>
                  <a:pt x="15365" y="7594"/>
                </a:lnTo>
                <a:lnTo>
                  <a:pt x="15760" y="5448"/>
                </a:lnTo>
                <a:lnTo>
                  <a:pt x="8914" y="304"/>
                </a:lnTo>
                <a:close/>
              </a:path>
              <a:path w="15875" h="60960">
                <a:moveTo>
                  <a:pt x="8525" y="1426"/>
                </a:moveTo>
                <a:lnTo>
                  <a:pt x="9169" y="2070"/>
                </a:lnTo>
                <a:lnTo>
                  <a:pt x="9220" y="1828"/>
                </a:lnTo>
                <a:lnTo>
                  <a:pt x="8525" y="1426"/>
                </a:lnTo>
                <a:close/>
              </a:path>
              <a:path w="15875" h="60960">
                <a:moveTo>
                  <a:pt x="8508" y="0"/>
                </a:moveTo>
                <a:lnTo>
                  <a:pt x="6349" y="165"/>
                </a:lnTo>
                <a:lnTo>
                  <a:pt x="8525" y="1426"/>
                </a:lnTo>
                <a:lnTo>
                  <a:pt x="7988" y="889"/>
                </a:lnTo>
                <a:lnTo>
                  <a:pt x="7353" y="406"/>
                </a:lnTo>
                <a:lnTo>
                  <a:pt x="8432" y="304"/>
                </a:lnTo>
                <a:lnTo>
                  <a:pt x="8914" y="304"/>
                </a:lnTo>
                <a:lnTo>
                  <a:pt x="85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783888" y="1616984"/>
            <a:ext cx="55499" cy="1237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783685" y="1613496"/>
            <a:ext cx="56515" cy="127635"/>
          </a:xfrm>
          <a:custGeom>
            <a:avLst/>
            <a:gdLst/>
            <a:ahLst/>
            <a:cxnLst/>
            <a:rect l="l" t="t" r="r" b="b"/>
            <a:pathLst>
              <a:path w="56514" h="127635">
                <a:moveTo>
                  <a:pt x="23228" y="0"/>
                </a:moveTo>
                <a:lnTo>
                  <a:pt x="0" y="127457"/>
                </a:lnTo>
                <a:lnTo>
                  <a:pt x="13080" y="127114"/>
                </a:lnTo>
                <a:lnTo>
                  <a:pt x="406" y="127114"/>
                </a:lnTo>
                <a:lnTo>
                  <a:pt x="23304" y="1473"/>
                </a:lnTo>
                <a:lnTo>
                  <a:pt x="23647" y="1473"/>
                </a:lnTo>
                <a:lnTo>
                  <a:pt x="23228" y="0"/>
                </a:lnTo>
                <a:close/>
              </a:path>
              <a:path w="56514" h="127635">
                <a:moveTo>
                  <a:pt x="35494" y="7975"/>
                </a:moveTo>
                <a:lnTo>
                  <a:pt x="35153" y="7975"/>
                </a:lnTo>
                <a:lnTo>
                  <a:pt x="55511" y="125679"/>
                </a:lnTo>
                <a:lnTo>
                  <a:pt x="406" y="127114"/>
                </a:lnTo>
                <a:lnTo>
                  <a:pt x="13080" y="127114"/>
                </a:lnTo>
                <a:lnTo>
                  <a:pt x="55714" y="125996"/>
                </a:lnTo>
                <a:lnTo>
                  <a:pt x="55879" y="125996"/>
                </a:lnTo>
                <a:lnTo>
                  <a:pt x="35494" y="7975"/>
                </a:lnTo>
                <a:close/>
              </a:path>
              <a:path w="56514" h="127635">
                <a:moveTo>
                  <a:pt x="55867" y="125653"/>
                </a:moveTo>
                <a:close/>
              </a:path>
              <a:path w="56514" h="127635">
                <a:moveTo>
                  <a:pt x="23647" y="1473"/>
                </a:moveTo>
                <a:lnTo>
                  <a:pt x="23304" y="1473"/>
                </a:lnTo>
                <a:lnTo>
                  <a:pt x="28867" y="21018"/>
                </a:lnTo>
                <a:lnTo>
                  <a:pt x="29320" y="20078"/>
                </a:lnTo>
                <a:lnTo>
                  <a:pt x="28943" y="20078"/>
                </a:lnTo>
                <a:lnTo>
                  <a:pt x="23647" y="1473"/>
                </a:lnTo>
                <a:close/>
              </a:path>
              <a:path w="56514" h="127635">
                <a:moveTo>
                  <a:pt x="35305" y="6883"/>
                </a:moveTo>
                <a:lnTo>
                  <a:pt x="28943" y="20078"/>
                </a:lnTo>
                <a:lnTo>
                  <a:pt x="29320" y="20078"/>
                </a:lnTo>
                <a:lnTo>
                  <a:pt x="35153" y="7975"/>
                </a:lnTo>
                <a:lnTo>
                  <a:pt x="35494" y="7975"/>
                </a:lnTo>
                <a:lnTo>
                  <a:pt x="35305" y="6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05237" y="1568627"/>
            <a:ext cx="15875" cy="60325"/>
          </a:xfrm>
          <a:custGeom>
            <a:avLst/>
            <a:gdLst/>
            <a:ahLst/>
            <a:cxnLst/>
            <a:rect l="l" t="t" r="r" b="b"/>
            <a:pathLst>
              <a:path w="15875" h="60325">
                <a:moveTo>
                  <a:pt x="7200" y="0"/>
                </a:moveTo>
                <a:lnTo>
                  <a:pt x="50" y="5359"/>
                </a:lnTo>
                <a:lnTo>
                  <a:pt x="453" y="7581"/>
                </a:lnTo>
                <a:lnTo>
                  <a:pt x="1257" y="11391"/>
                </a:lnTo>
                <a:lnTo>
                  <a:pt x="9766" y="15151"/>
                </a:lnTo>
                <a:lnTo>
                  <a:pt x="9004" y="21018"/>
                </a:lnTo>
                <a:lnTo>
                  <a:pt x="0" y="26454"/>
                </a:lnTo>
                <a:lnTo>
                  <a:pt x="749" y="32651"/>
                </a:lnTo>
                <a:lnTo>
                  <a:pt x="9080" y="36753"/>
                </a:lnTo>
                <a:lnTo>
                  <a:pt x="9436" y="42811"/>
                </a:lnTo>
                <a:lnTo>
                  <a:pt x="3378" y="47485"/>
                </a:lnTo>
                <a:lnTo>
                  <a:pt x="6438" y="58356"/>
                </a:lnTo>
                <a:lnTo>
                  <a:pt x="8293" y="59994"/>
                </a:lnTo>
                <a:lnTo>
                  <a:pt x="11112" y="53619"/>
                </a:lnTo>
                <a:lnTo>
                  <a:pt x="6578" y="50876"/>
                </a:lnTo>
                <a:lnTo>
                  <a:pt x="6870" y="45529"/>
                </a:lnTo>
                <a:lnTo>
                  <a:pt x="15265" y="40627"/>
                </a:lnTo>
                <a:lnTo>
                  <a:pt x="15389" y="36753"/>
                </a:lnTo>
                <a:lnTo>
                  <a:pt x="15443" y="32651"/>
                </a:lnTo>
                <a:lnTo>
                  <a:pt x="6794" y="29743"/>
                </a:lnTo>
                <a:lnTo>
                  <a:pt x="6654" y="23190"/>
                </a:lnTo>
                <a:lnTo>
                  <a:pt x="15290" y="18300"/>
                </a:lnTo>
                <a:lnTo>
                  <a:pt x="15494" y="10693"/>
                </a:lnTo>
                <a:lnTo>
                  <a:pt x="7150" y="7581"/>
                </a:lnTo>
                <a:lnTo>
                  <a:pt x="6223" y="1562"/>
                </a:lnTo>
                <a:lnTo>
                  <a:pt x="8724" y="139"/>
                </a:lnTo>
                <a:lnTo>
                  <a:pt x="720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05110" y="1568462"/>
            <a:ext cx="15875" cy="60960"/>
          </a:xfrm>
          <a:custGeom>
            <a:avLst/>
            <a:gdLst/>
            <a:ahLst/>
            <a:cxnLst/>
            <a:rect l="l" t="t" r="r" b="b"/>
            <a:pathLst>
              <a:path w="15875" h="60960">
                <a:moveTo>
                  <a:pt x="7340" y="0"/>
                </a:moveTo>
                <a:lnTo>
                  <a:pt x="6866" y="304"/>
                </a:lnTo>
                <a:lnTo>
                  <a:pt x="0" y="5486"/>
                </a:lnTo>
                <a:lnTo>
                  <a:pt x="393" y="7683"/>
                </a:lnTo>
                <a:lnTo>
                  <a:pt x="812" y="9702"/>
                </a:lnTo>
                <a:lnTo>
                  <a:pt x="9525" y="16852"/>
                </a:lnTo>
                <a:lnTo>
                  <a:pt x="9169" y="19532"/>
                </a:lnTo>
                <a:lnTo>
                  <a:pt x="155" y="27952"/>
                </a:lnTo>
                <a:lnTo>
                  <a:pt x="149" y="28270"/>
                </a:lnTo>
                <a:lnTo>
                  <a:pt x="533" y="31343"/>
                </a:lnTo>
                <a:lnTo>
                  <a:pt x="9131" y="38506"/>
                </a:lnTo>
                <a:lnTo>
                  <a:pt x="9385" y="42862"/>
                </a:lnTo>
                <a:lnTo>
                  <a:pt x="3403" y="47523"/>
                </a:lnTo>
                <a:lnTo>
                  <a:pt x="6400" y="58559"/>
                </a:lnTo>
                <a:lnTo>
                  <a:pt x="8483" y="60439"/>
                </a:lnTo>
                <a:lnTo>
                  <a:pt x="8730" y="59880"/>
                </a:lnTo>
                <a:lnTo>
                  <a:pt x="8356" y="59880"/>
                </a:lnTo>
                <a:lnTo>
                  <a:pt x="6680" y="58394"/>
                </a:lnTo>
                <a:lnTo>
                  <a:pt x="3670" y="47612"/>
                </a:lnTo>
                <a:lnTo>
                  <a:pt x="3848" y="47599"/>
                </a:lnTo>
                <a:lnTo>
                  <a:pt x="9563" y="43167"/>
                </a:lnTo>
                <a:lnTo>
                  <a:pt x="9461" y="38341"/>
                </a:lnTo>
                <a:lnTo>
                  <a:pt x="850" y="31165"/>
                </a:lnTo>
                <a:lnTo>
                  <a:pt x="660" y="29641"/>
                </a:lnTo>
                <a:lnTo>
                  <a:pt x="660" y="27952"/>
                </a:lnTo>
                <a:lnTo>
                  <a:pt x="9486" y="19697"/>
                </a:lnTo>
                <a:lnTo>
                  <a:pt x="9690" y="18199"/>
                </a:lnTo>
                <a:lnTo>
                  <a:pt x="9674" y="16548"/>
                </a:lnTo>
                <a:lnTo>
                  <a:pt x="1117" y="9512"/>
                </a:lnTo>
                <a:lnTo>
                  <a:pt x="724" y="7683"/>
                </a:lnTo>
                <a:lnTo>
                  <a:pt x="711" y="5727"/>
                </a:lnTo>
                <a:lnTo>
                  <a:pt x="5524" y="1739"/>
                </a:lnTo>
                <a:lnTo>
                  <a:pt x="7429" y="304"/>
                </a:lnTo>
                <a:lnTo>
                  <a:pt x="9200" y="304"/>
                </a:lnTo>
                <a:lnTo>
                  <a:pt x="9398" y="190"/>
                </a:lnTo>
                <a:lnTo>
                  <a:pt x="7340" y="0"/>
                </a:lnTo>
                <a:close/>
              </a:path>
              <a:path w="15875" h="60960">
                <a:moveTo>
                  <a:pt x="6578" y="2180"/>
                </a:moveTo>
                <a:lnTo>
                  <a:pt x="6642" y="4762"/>
                </a:lnTo>
                <a:lnTo>
                  <a:pt x="6870" y="6197"/>
                </a:lnTo>
                <a:lnTo>
                  <a:pt x="15186" y="12496"/>
                </a:lnTo>
                <a:lnTo>
                  <a:pt x="15277" y="16560"/>
                </a:lnTo>
                <a:lnTo>
                  <a:pt x="6680" y="24942"/>
                </a:lnTo>
                <a:lnTo>
                  <a:pt x="6718" y="28270"/>
                </a:lnTo>
                <a:lnTo>
                  <a:pt x="15189" y="34645"/>
                </a:lnTo>
                <a:lnTo>
                  <a:pt x="15278" y="38950"/>
                </a:lnTo>
                <a:lnTo>
                  <a:pt x="6756" y="47104"/>
                </a:lnTo>
                <a:lnTo>
                  <a:pt x="6680" y="51028"/>
                </a:lnTo>
                <a:lnTo>
                  <a:pt x="11023" y="53848"/>
                </a:lnTo>
                <a:lnTo>
                  <a:pt x="8356" y="59880"/>
                </a:lnTo>
                <a:lnTo>
                  <a:pt x="8730" y="59880"/>
                </a:lnTo>
                <a:lnTo>
                  <a:pt x="11455" y="53721"/>
                </a:lnTo>
                <a:lnTo>
                  <a:pt x="6870" y="50927"/>
                </a:lnTo>
                <a:lnTo>
                  <a:pt x="7086" y="47244"/>
                </a:lnTo>
                <a:lnTo>
                  <a:pt x="15608" y="39090"/>
                </a:lnTo>
                <a:lnTo>
                  <a:pt x="15748" y="34645"/>
                </a:lnTo>
                <a:lnTo>
                  <a:pt x="7048" y="28092"/>
                </a:lnTo>
                <a:lnTo>
                  <a:pt x="6985" y="25107"/>
                </a:lnTo>
                <a:lnTo>
                  <a:pt x="15633" y="16687"/>
                </a:lnTo>
                <a:lnTo>
                  <a:pt x="15748" y="12496"/>
                </a:lnTo>
                <a:lnTo>
                  <a:pt x="7175" y="6019"/>
                </a:lnTo>
                <a:lnTo>
                  <a:pt x="6578" y="2180"/>
                </a:lnTo>
                <a:close/>
              </a:path>
              <a:path w="15875" h="60960">
                <a:moveTo>
                  <a:pt x="7256" y="1431"/>
                </a:moveTo>
                <a:lnTo>
                  <a:pt x="6527" y="1854"/>
                </a:lnTo>
                <a:lnTo>
                  <a:pt x="6578" y="2180"/>
                </a:lnTo>
                <a:lnTo>
                  <a:pt x="7256" y="1431"/>
                </a:lnTo>
                <a:close/>
              </a:path>
              <a:path w="15875" h="60960">
                <a:moveTo>
                  <a:pt x="9200" y="304"/>
                </a:moveTo>
                <a:lnTo>
                  <a:pt x="7429" y="304"/>
                </a:lnTo>
                <a:lnTo>
                  <a:pt x="8407" y="419"/>
                </a:lnTo>
                <a:lnTo>
                  <a:pt x="7785" y="914"/>
                </a:lnTo>
                <a:lnTo>
                  <a:pt x="7256" y="1431"/>
                </a:lnTo>
                <a:lnTo>
                  <a:pt x="9200" y="3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589197" y="1472399"/>
            <a:ext cx="269240" cy="295275"/>
          </a:xfrm>
          <a:custGeom>
            <a:avLst/>
            <a:gdLst/>
            <a:ahLst/>
            <a:cxnLst/>
            <a:rect l="l" t="t" r="r" b="b"/>
            <a:pathLst>
              <a:path w="269239" h="295275">
                <a:moveTo>
                  <a:pt x="123622" y="270088"/>
                </a:moveTo>
                <a:lnTo>
                  <a:pt x="94136" y="270088"/>
                </a:lnTo>
                <a:lnTo>
                  <a:pt x="109524" y="270192"/>
                </a:lnTo>
                <a:lnTo>
                  <a:pt x="123624" y="275136"/>
                </a:lnTo>
                <a:lnTo>
                  <a:pt x="131302" y="283932"/>
                </a:lnTo>
                <a:lnTo>
                  <a:pt x="134545" y="292097"/>
                </a:lnTo>
                <a:lnTo>
                  <a:pt x="135343" y="295148"/>
                </a:lnTo>
                <a:lnTo>
                  <a:pt x="136202" y="292052"/>
                </a:lnTo>
                <a:lnTo>
                  <a:pt x="137204" y="289483"/>
                </a:lnTo>
                <a:lnTo>
                  <a:pt x="135318" y="289483"/>
                </a:lnTo>
                <a:lnTo>
                  <a:pt x="134527" y="286506"/>
                </a:lnTo>
                <a:lnTo>
                  <a:pt x="131424" y="278696"/>
                </a:lnTo>
                <a:lnTo>
                  <a:pt x="124043" y="270236"/>
                </a:lnTo>
                <a:lnTo>
                  <a:pt x="123622" y="270088"/>
                </a:lnTo>
                <a:close/>
              </a:path>
              <a:path w="269239" h="295275">
                <a:moveTo>
                  <a:pt x="173520" y="265384"/>
                </a:moveTo>
                <a:lnTo>
                  <a:pt x="136127" y="286549"/>
                </a:lnTo>
                <a:lnTo>
                  <a:pt x="135318" y="289483"/>
                </a:lnTo>
                <a:lnTo>
                  <a:pt x="137204" y="289483"/>
                </a:lnTo>
                <a:lnTo>
                  <a:pt x="139415" y="283813"/>
                </a:lnTo>
                <a:lnTo>
                  <a:pt x="146679" y="275002"/>
                </a:lnTo>
                <a:lnTo>
                  <a:pt x="159689" y="270192"/>
                </a:lnTo>
                <a:lnTo>
                  <a:pt x="244665" y="270078"/>
                </a:lnTo>
                <a:lnTo>
                  <a:pt x="250172" y="269022"/>
                </a:lnTo>
                <a:lnTo>
                  <a:pt x="256935" y="265696"/>
                </a:lnTo>
                <a:lnTo>
                  <a:pt x="226325" y="265696"/>
                </a:lnTo>
                <a:lnTo>
                  <a:pt x="173520" y="265384"/>
                </a:lnTo>
                <a:close/>
              </a:path>
              <a:path w="269239" h="295275">
                <a:moveTo>
                  <a:pt x="269201" y="0"/>
                </a:moveTo>
                <a:lnTo>
                  <a:pt x="0" y="0"/>
                </a:lnTo>
                <a:lnTo>
                  <a:pt x="50" y="119057"/>
                </a:lnTo>
                <a:lnTo>
                  <a:pt x="176" y="207502"/>
                </a:lnTo>
                <a:lnTo>
                  <a:pt x="4794" y="257799"/>
                </a:lnTo>
                <a:lnTo>
                  <a:pt x="39223" y="270410"/>
                </a:lnTo>
                <a:lnTo>
                  <a:pt x="123622" y="270088"/>
                </a:lnTo>
                <a:lnTo>
                  <a:pt x="111105" y="265696"/>
                </a:lnTo>
                <a:lnTo>
                  <a:pt x="42888" y="265696"/>
                </a:lnTo>
                <a:lnTo>
                  <a:pt x="28778" y="265379"/>
                </a:lnTo>
                <a:lnTo>
                  <a:pt x="5586" y="200699"/>
                </a:lnTo>
                <a:lnTo>
                  <a:pt x="5310" y="119057"/>
                </a:lnTo>
                <a:lnTo>
                  <a:pt x="5190" y="36993"/>
                </a:lnTo>
                <a:lnTo>
                  <a:pt x="5168" y="5664"/>
                </a:lnTo>
                <a:lnTo>
                  <a:pt x="269198" y="5664"/>
                </a:lnTo>
                <a:lnTo>
                  <a:pt x="269201" y="0"/>
                </a:lnTo>
                <a:close/>
              </a:path>
              <a:path w="269239" h="295275">
                <a:moveTo>
                  <a:pt x="244191" y="270088"/>
                </a:moveTo>
                <a:lnTo>
                  <a:pt x="175071" y="270088"/>
                </a:lnTo>
                <a:lnTo>
                  <a:pt x="229984" y="270410"/>
                </a:lnTo>
                <a:lnTo>
                  <a:pt x="244191" y="270088"/>
                </a:lnTo>
                <a:close/>
              </a:path>
              <a:path w="269239" h="295275">
                <a:moveTo>
                  <a:pt x="95693" y="265384"/>
                </a:moveTo>
                <a:lnTo>
                  <a:pt x="42888" y="265696"/>
                </a:lnTo>
                <a:lnTo>
                  <a:pt x="111105" y="265696"/>
                </a:lnTo>
                <a:lnTo>
                  <a:pt x="110490" y="265480"/>
                </a:lnTo>
                <a:lnTo>
                  <a:pt x="95693" y="265384"/>
                </a:lnTo>
                <a:close/>
              </a:path>
              <a:path w="269239" h="295275">
                <a:moveTo>
                  <a:pt x="269198" y="5664"/>
                </a:moveTo>
                <a:lnTo>
                  <a:pt x="264033" y="5664"/>
                </a:lnTo>
                <a:lnTo>
                  <a:pt x="263989" y="119057"/>
                </a:lnTo>
                <a:lnTo>
                  <a:pt x="263878" y="200699"/>
                </a:lnTo>
                <a:lnTo>
                  <a:pt x="263118" y="241173"/>
                </a:lnTo>
                <a:lnTo>
                  <a:pt x="226325" y="265696"/>
                </a:lnTo>
                <a:lnTo>
                  <a:pt x="256935" y="265696"/>
                </a:lnTo>
                <a:lnTo>
                  <a:pt x="268714" y="207502"/>
                </a:lnTo>
                <a:lnTo>
                  <a:pt x="269059" y="119057"/>
                </a:lnTo>
                <a:lnTo>
                  <a:pt x="269178" y="36993"/>
                </a:lnTo>
                <a:lnTo>
                  <a:pt x="269198" y="566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587610" y="1895373"/>
            <a:ext cx="273621" cy="3410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87292" y="2419654"/>
            <a:ext cx="274243" cy="3122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87622" y="2961411"/>
            <a:ext cx="273621" cy="2736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86924" y="3360597"/>
            <a:ext cx="275043" cy="3031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93934" y="4280306"/>
            <a:ext cx="269189" cy="3391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568237" y="1045794"/>
            <a:ext cx="270929" cy="2759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568643" y="1480108"/>
            <a:ext cx="270865" cy="2822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568503" y="1918868"/>
            <a:ext cx="271411" cy="7909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568858" y="2786379"/>
            <a:ext cx="272808" cy="31558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68325" y="3225609"/>
            <a:ext cx="279323" cy="288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78486" y="3714521"/>
            <a:ext cx="266750" cy="27814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20576" y="3235578"/>
            <a:ext cx="271170" cy="2888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587610" y="1038641"/>
            <a:ext cx="267780" cy="2880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596998" y="3776471"/>
            <a:ext cx="260625" cy="36262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030" y="3521773"/>
            <a:ext cx="1244772" cy="166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80078" y="3395273"/>
            <a:ext cx="513080" cy="448309"/>
          </a:xfrm>
          <a:custGeom>
            <a:avLst/>
            <a:gdLst/>
            <a:ahLst/>
            <a:cxnLst/>
            <a:rect l="l" t="t" r="r" b="b"/>
            <a:pathLst>
              <a:path w="513079" h="448310">
                <a:moveTo>
                  <a:pt x="64791" y="111759"/>
                </a:moveTo>
                <a:lnTo>
                  <a:pt x="28403" y="123189"/>
                </a:lnTo>
                <a:lnTo>
                  <a:pt x="20130" y="132079"/>
                </a:lnTo>
                <a:lnTo>
                  <a:pt x="17895" y="134619"/>
                </a:lnTo>
                <a:lnTo>
                  <a:pt x="16917" y="138429"/>
                </a:lnTo>
                <a:lnTo>
                  <a:pt x="13517" y="147319"/>
                </a:lnTo>
                <a:lnTo>
                  <a:pt x="10464" y="156209"/>
                </a:lnTo>
                <a:lnTo>
                  <a:pt x="7789" y="165099"/>
                </a:lnTo>
                <a:lnTo>
                  <a:pt x="5525" y="173989"/>
                </a:lnTo>
                <a:lnTo>
                  <a:pt x="0" y="217169"/>
                </a:lnTo>
                <a:lnTo>
                  <a:pt x="3155" y="260349"/>
                </a:lnTo>
                <a:lnTo>
                  <a:pt x="14585" y="302259"/>
                </a:lnTo>
                <a:lnTo>
                  <a:pt x="33884" y="341629"/>
                </a:lnTo>
                <a:lnTo>
                  <a:pt x="43730" y="356869"/>
                </a:lnTo>
                <a:lnTo>
                  <a:pt x="54634" y="369569"/>
                </a:lnTo>
                <a:lnTo>
                  <a:pt x="66479" y="383539"/>
                </a:lnTo>
                <a:lnTo>
                  <a:pt x="79147" y="394969"/>
                </a:lnTo>
                <a:lnTo>
                  <a:pt x="84252" y="400049"/>
                </a:lnTo>
                <a:lnTo>
                  <a:pt x="89281" y="403859"/>
                </a:lnTo>
                <a:lnTo>
                  <a:pt x="130263" y="427989"/>
                </a:lnTo>
                <a:lnTo>
                  <a:pt x="168847" y="441959"/>
                </a:lnTo>
                <a:lnTo>
                  <a:pt x="225930" y="448309"/>
                </a:lnTo>
                <a:lnTo>
                  <a:pt x="254679" y="447039"/>
                </a:lnTo>
                <a:lnTo>
                  <a:pt x="282918" y="440689"/>
                </a:lnTo>
                <a:lnTo>
                  <a:pt x="295881" y="436879"/>
                </a:lnTo>
                <a:lnTo>
                  <a:pt x="320945" y="426719"/>
                </a:lnTo>
                <a:lnTo>
                  <a:pt x="333007" y="420369"/>
                </a:lnTo>
                <a:lnTo>
                  <a:pt x="343065" y="415289"/>
                </a:lnTo>
                <a:lnTo>
                  <a:pt x="378687" y="387349"/>
                </a:lnTo>
                <a:lnTo>
                  <a:pt x="381539" y="384809"/>
                </a:lnTo>
                <a:lnTo>
                  <a:pt x="307893" y="384809"/>
                </a:lnTo>
                <a:lnTo>
                  <a:pt x="280155" y="382269"/>
                </a:lnTo>
                <a:lnTo>
                  <a:pt x="226124" y="369569"/>
                </a:lnTo>
                <a:lnTo>
                  <a:pt x="180979" y="349249"/>
                </a:lnTo>
                <a:lnTo>
                  <a:pt x="140348" y="320039"/>
                </a:lnTo>
                <a:lnTo>
                  <a:pt x="101323" y="278129"/>
                </a:lnTo>
                <a:lnTo>
                  <a:pt x="74613" y="227329"/>
                </a:lnTo>
                <a:lnTo>
                  <a:pt x="66574" y="187959"/>
                </a:lnTo>
                <a:lnTo>
                  <a:pt x="67565" y="172719"/>
                </a:lnTo>
                <a:lnTo>
                  <a:pt x="70925" y="158749"/>
                </a:lnTo>
                <a:lnTo>
                  <a:pt x="76459" y="144779"/>
                </a:lnTo>
                <a:lnTo>
                  <a:pt x="83973" y="133349"/>
                </a:lnTo>
                <a:lnTo>
                  <a:pt x="88024" y="126999"/>
                </a:lnTo>
                <a:lnTo>
                  <a:pt x="93892" y="121919"/>
                </a:lnTo>
                <a:lnTo>
                  <a:pt x="100597" y="120649"/>
                </a:lnTo>
                <a:lnTo>
                  <a:pt x="100597" y="119379"/>
                </a:lnTo>
                <a:lnTo>
                  <a:pt x="89011" y="115569"/>
                </a:lnTo>
                <a:lnTo>
                  <a:pt x="77012" y="113029"/>
                </a:lnTo>
                <a:lnTo>
                  <a:pt x="64791" y="111759"/>
                </a:lnTo>
                <a:close/>
              </a:path>
              <a:path w="513079" h="448310">
                <a:moveTo>
                  <a:pt x="398869" y="365759"/>
                </a:moveTo>
                <a:lnTo>
                  <a:pt x="396355" y="365759"/>
                </a:lnTo>
                <a:lnTo>
                  <a:pt x="391605" y="368299"/>
                </a:lnTo>
                <a:lnTo>
                  <a:pt x="378053" y="373379"/>
                </a:lnTo>
                <a:lnTo>
                  <a:pt x="350000" y="380999"/>
                </a:lnTo>
                <a:lnTo>
                  <a:pt x="335661" y="383539"/>
                </a:lnTo>
                <a:lnTo>
                  <a:pt x="307893" y="384809"/>
                </a:lnTo>
                <a:lnTo>
                  <a:pt x="381539" y="384809"/>
                </a:lnTo>
                <a:lnTo>
                  <a:pt x="385819" y="380999"/>
                </a:lnTo>
                <a:lnTo>
                  <a:pt x="392596" y="373379"/>
                </a:lnTo>
                <a:lnTo>
                  <a:pt x="398869" y="365759"/>
                </a:lnTo>
                <a:close/>
              </a:path>
              <a:path w="513079" h="448310">
                <a:moveTo>
                  <a:pt x="184417" y="325119"/>
                </a:moveTo>
                <a:lnTo>
                  <a:pt x="194056" y="331469"/>
                </a:lnTo>
                <a:lnTo>
                  <a:pt x="198946" y="334009"/>
                </a:lnTo>
                <a:lnTo>
                  <a:pt x="215727" y="344169"/>
                </a:lnTo>
                <a:lnTo>
                  <a:pt x="224330" y="349249"/>
                </a:lnTo>
                <a:lnTo>
                  <a:pt x="233185" y="353059"/>
                </a:lnTo>
                <a:lnTo>
                  <a:pt x="234366" y="351789"/>
                </a:lnTo>
                <a:lnTo>
                  <a:pt x="251346" y="351789"/>
                </a:lnTo>
                <a:lnTo>
                  <a:pt x="255042" y="350519"/>
                </a:lnTo>
                <a:lnTo>
                  <a:pt x="262446" y="350519"/>
                </a:lnTo>
                <a:lnTo>
                  <a:pt x="274705" y="346709"/>
                </a:lnTo>
                <a:lnTo>
                  <a:pt x="286544" y="342899"/>
                </a:lnTo>
                <a:lnTo>
                  <a:pt x="297965" y="336549"/>
                </a:lnTo>
                <a:lnTo>
                  <a:pt x="308966" y="331469"/>
                </a:lnTo>
                <a:lnTo>
                  <a:pt x="313576" y="327659"/>
                </a:lnTo>
                <a:lnTo>
                  <a:pt x="200724" y="327659"/>
                </a:lnTo>
                <a:lnTo>
                  <a:pt x="184417" y="325119"/>
                </a:lnTo>
                <a:close/>
              </a:path>
              <a:path w="513079" h="448310">
                <a:moveTo>
                  <a:pt x="251346" y="351789"/>
                </a:moveTo>
                <a:lnTo>
                  <a:pt x="240234" y="351789"/>
                </a:lnTo>
                <a:lnTo>
                  <a:pt x="245898" y="353059"/>
                </a:lnTo>
                <a:lnTo>
                  <a:pt x="251346" y="351789"/>
                </a:lnTo>
                <a:close/>
              </a:path>
              <a:path w="513079" h="448310">
                <a:moveTo>
                  <a:pt x="262446" y="350519"/>
                </a:moveTo>
                <a:lnTo>
                  <a:pt x="255042" y="350519"/>
                </a:lnTo>
                <a:lnTo>
                  <a:pt x="258890" y="351789"/>
                </a:lnTo>
                <a:lnTo>
                  <a:pt x="262446" y="350519"/>
                </a:lnTo>
                <a:close/>
              </a:path>
              <a:path w="513079" h="448310">
                <a:moveTo>
                  <a:pt x="477740" y="148589"/>
                </a:moveTo>
                <a:lnTo>
                  <a:pt x="446164" y="148589"/>
                </a:lnTo>
                <a:lnTo>
                  <a:pt x="435601" y="149859"/>
                </a:lnTo>
                <a:lnTo>
                  <a:pt x="389730" y="177799"/>
                </a:lnTo>
                <a:lnTo>
                  <a:pt x="360013" y="212089"/>
                </a:lnTo>
                <a:lnTo>
                  <a:pt x="345783" y="228599"/>
                </a:lnTo>
                <a:lnTo>
                  <a:pt x="338098" y="238759"/>
                </a:lnTo>
                <a:lnTo>
                  <a:pt x="330278" y="247649"/>
                </a:lnTo>
                <a:lnTo>
                  <a:pt x="299792" y="283209"/>
                </a:lnTo>
                <a:lnTo>
                  <a:pt x="292328" y="290829"/>
                </a:lnTo>
                <a:lnTo>
                  <a:pt x="284658" y="299719"/>
                </a:lnTo>
                <a:lnTo>
                  <a:pt x="277001" y="307339"/>
                </a:lnTo>
                <a:lnTo>
                  <a:pt x="233627" y="326389"/>
                </a:lnTo>
                <a:lnTo>
                  <a:pt x="217209" y="327659"/>
                </a:lnTo>
                <a:lnTo>
                  <a:pt x="313576" y="327659"/>
                </a:lnTo>
                <a:lnTo>
                  <a:pt x="318961" y="325119"/>
                </a:lnTo>
                <a:lnTo>
                  <a:pt x="323215" y="321309"/>
                </a:lnTo>
                <a:lnTo>
                  <a:pt x="326848" y="318769"/>
                </a:lnTo>
                <a:lnTo>
                  <a:pt x="329934" y="314959"/>
                </a:lnTo>
                <a:lnTo>
                  <a:pt x="333287" y="312419"/>
                </a:lnTo>
                <a:lnTo>
                  <a:pt x="338659" y="307339"/>
                </a:lnTo>
                <a:lnTo>
                  <a:pt x="344666" y="303529"/>
                </a:lnTo>
                <a:lnTo>
                  <a:pt x="349911" y="298449"/>
                </a:lnTo>
                <a:lnTo>
                  <a:pt x="353264" y="294639"/>
                </a:lnTo>
                <a:lnTo>
                  <a:pt x="357518" y="292099"/>
                </a:lnTo>
                <a:lnTo>
                  <a:pt x="360871" y="289559"/>
                </a:lnTo>
                <a:lnTo>
                  <a:pt x="364998" y="284479"/>
                </a:lnTo>
                <a:lnTo>
                  <a:pt x="369113" y="280669"/>
                </a:lnTo>
                <a:lnTo>
                  <a:pt x="373380" y="276859"/>
                </a:lnTo>
                <a:lnTo>
                  <a:pt x="378753" y="273049"/>
                </a:lnTo>
                <a:lnTo>
                  <a:pt x="383363" y="267969"/>
                </a:lnTo>
                <a:lnTo>
                  <a:pt x="389167" y="265429"/>
                </a:lnTo>
                <a:lnTo>
                  <a:pt x="394755" y="260349"/>
                </a:lnTo>
                <a:lnTo>
                  <a:pt x="401105" y="256539"/>
                </a:lnTo>
                <a:lnTo>
                  <a:pt x="406769" y="252729"/>
                </a:lnTo>
                <a:lnTo>
                  <a:pt x="408648" y="252729"/>
                </a:lnTo>
                <a:lnTo>
                  <a:pt x="412001" y="248919"/>
                </a:lnTo>
                <a:lnTo>
                  <a:pt x="415494" y="247649"/>
                </a:lnTo>
                <a:lnTo>
                  <a:pt x="418364" y="246379"/>
                </a:lnTo>
                <a:lnTo>
                  <a:pt x="424764" y="242569"/>
                </a:lnTo>
                <a:lnTo>
                  <a:pt x="431605" y="240029"/>
                </a:lnTo>
                <a:lnTo>
                  <a:pt x="445961" y="237489"/>
                </a:lnTo>
                <a:lnTo>
                  <a:pt x="448818" y="233679"/>
                </a:lnTo>
                <a:lnTo>
                  <a:pt x="451955" y="229869"/>
                </a:lnTo>
                <a:lnTo>
                  <a:pt x="468593" y="208279"/>
                </a:lnTo>
                <a:lnTo>
                  <a:pt x="482050" y="189229"/>
                </a:lnTo>
                <a:lnTo>
                  <a:pt x="508610" y="153669"/>
                </a:lnTo>
                <a:lnTo>
                  <a:pt x="508750" y="153669"/>
                </a:lnTo>
                <a:lnTo>
                  <a:pt x="508966" y="152399"/>
                </a:lnTo>
                <a:lnTo>
                  <a:pt x="509105" y="152399"/>
                </a:lnTo>
                <a:lnTo>
                  <a:pt x="493474" y="149859"/>
                </a:lnTo>
                <a:lnTo>
                  <a:pt x="477740" y="148589"/>
                </a:lnTo>
                <a:close/>
              </a:path>
              <a:path w="513079" h="448310">
                <a:moveTo>
                  <a:pt x="304871" y="16509"/>
                </a:moveTo>
                <a:lnTo>
                  <a:pt x="241919" y="16509"/>
                </a:lnTo>
                <a:lnTo>
                  <a:pt x="278092" y="19049"/>
                </a:lnTo>
                <a:lnTo>
                  <a:pt x="301269" y="22859"/>
                </a:lnTo>
                <a:lnTo>
                  <a:pt x="323763" y="30479"/>
                </a:lnTo>
                <a:lnTo>
                  <a:pt x="345288" y="40639"/>
                </a:lnTo>
                <a:lnTo>
                  <a:pt x="365557" y="53339"/>
                </a:lnTo>
                <a:lnTo>
                  <a:pt x="366675" y="53339"/>
                </a:lnTo>
                <a:lnTo>
                  <a:pt x="354258" y="74929"/>
                </a:lnTo>
                <a:lnTo>
                  <a:pt x="342924" y="95249"/>
                </a:lnTo>
                <a:lnTo>
                  <a:pt x="331902" y="115569"/>
                </a:lnTo>
                <a:lnTo>
                  <a:pt x="309907" y="157479"/>
                </a:lnTo>
                <a:lnTo>
                  <a:pt x="298717" y="177799"/>
                </a:lnTo>
                <a:lnTo>
                  <a:pt x="275375" y="218439"/>
                </a:lnTo>
                <a:lnTo>
                  <a:pt x="253859" y="251459"/>
                </a:lnTo>
                <a:lnTo>
                  <a:pt x="246101" y="262889"/>
                </a:lnTo>
                <a:lnTo>
                  <a:pt x="239526" y="270509"/>
                </a:lnTo>
                <a:lnTo>
                  <a:pt x="232607" y="279399"/>
                </a:lnTo>
                <a:lnTo>
                  <a:pt x="225241" y="287019"/>
                </a:lnTo>
                <a:lnTo>
                  <a:pt x="217323" y="293369"/>
                </a:lnTo>
                <a:lnTo>
                  <a:pt x="211314" y="298449"/>
                </a:lnTo>
                <a:lnTo>
                  <a:pt x="204826" y="302259"/>
                </a:lnTo>
                <a:lnTo>
                  <a:pt x="197881" y="304799"/>
                </a:lnTo>
                <a:lnTo>
                  <a:pt x="190500" y="307339"/>
                </a:lnTo>
                <a:lnTo>
                  <a:pt x="188265" y="307339"/>
                </a:lnTo>
                <a:lnTo>
                  <a:pt x="188265" y="308609"/>
                </a:lnTo>
                <a:lnTo>
                  <a:pt x="232063" y="288289"/>
                </a:lnTo>
                <a:lnTo>
                  <a:pt x="262322" y="255269"/>
                </a:lnTo>
                <a:lnTo>
                  <a:pt x="288001" y="218439"/>
                </a:lnTo>
                <a:lnTo>
                  <a:pt x="300025" y="199389"/>
                </a:lnTo>
                <a:lnTo>
                  <a:pt x="312952" y="179069"/>
                </a:lnTo>
                <a:lnTo>
                  <a:pt x="325638" y="157479"/>
                </a:lnTo>
                <a:lnTo>
                  <a:pt x="338234" y="135889"/>
                </a:lnTo>
                <a:lnTo>
                  <a:pt x="350889" y="115569"/>
                </a:lnTo>
                <a:lnTo>
                  <a:pt x="356849" y="105409"/>
                </a:lnTo>
                <a:lnTo>
                  <a:pt x="362916" y="95249"/>
                </a:lnTo>
                <a:lnTo>
                  <a:pt x="369116" y="85089"/>
                </a:lnTo>
                <a:lnTo>
                  <a:pt x="375476" y="76199"/>
                </a:lnTo>
                <a:lnTo>
                  <a:pt x="381184" y="67309"/>
                </a:lnTo>
                <a:lnTo>
                  <a:pt x="387193" y="59689"/>
                </a:lnTo>
                <a:lnTo>
                  <a:pt x="393805" y="53339"/>
                </a:lnTo>
                <a:lnTo>
                  <a:pt x="395308" y="52069"/>
                </a:lnTo>
                <a:lnTo>
                  <a:pt x="367297" y="52069"/>
                </a:lnTo>
                <a:lnTo>
                  <a:pt x="348948" y="39369"/>
                </a:lnTo>
                <a:lnTo>
                  <a:pt x="329264" y="26669"/>
                </a:lnTo>
                <a:lnTo>
                  <a:pt x="308479" y="17779"/>
                </a:lnTo>
                <a:lnTo>
                  <a:pt x="304871" y="16509"/>
                </a:lnTo>
                <a:close/>
              </a:path>
              <a:path w="513079" h="448310">
                <a:moveTo>
                  <a:pt x="219899" y="1269"/>
                </a:moveTo>
                <a:lnTo>
                  <a:pt x="153340" y="12699"/>
                </a:lnTo>
                <a:lnTo>
                  <a:pt x="87499" y="48259"/>
                </a:lnTo>
                <a:lnTo>
                  <a:pt x="36754" y="102869"/>
                </a:lnTo>
                <a:lnTo>
                  <a:pt x="47406" y="99059"/>
                </a:lnTo>
                <a:lnTo>
                  <a:pt x="58478" y="96519"/>
                </a:lnTo>
                <a:lnTo>
                  <a:pt x="82093" y="96519"/>
                </a:lnTo>
                <a:lnTo>
                  <a:pt x="93679" y="82549"/>
                </a:lnTo>
                <a:lnTo>
                  <a:pt x="107541" y="68579"/>
                </a:lnTo>
                <a:lnTo>
                  <a:pt x="138596" y="45719"/>
                </a:lnTo>
                <a:lnTo>
                  <a:pt x="205887" y="20319"/>
                </a:lnTo>
                <a:lnTo>
                  <a:pt x="241919" y="16509"/>
                </a:lnTo>
                <a:lnTo>
                  <a:pt x="304871" y="16509"/>
                </a:lnTo>
                <a:lnTo>
                  <a:pt x="286830" y="10159"/>
                </a:lnTo>
                <a:lnTo>
                  <a:pt x="253701" y="3809"/>
                </a:lnTo>
                <a:lnTo>
                  <a:pt x="219899" y="1269"/>
                </a:lnTo>
                <a:close/>
              </a:path>
              <a:path w="513079" h="448310">
                <a:moveTo>
                  <a:pt x="82093" y="96519"/>
                </a:moveTo>
                <a:lnTo>
                  <a:pt x="69758" y="96519"/>
                </a:lnTo>
                <a:lnTo>
                  <a:pt x="81039" y="97789"/>
                </a:lnTo>
                <a:lnTo>
                  <a:pt x="82093" y="96519"/>
                </a:lnTo>
                <a:close/>
              </a:path>
              <a:path w="513079" h="448310">
                <a:moveTo>
                  <a:pt x="500997" y="24129"/>
                </a:moveTo>
                <a:lnTo>
                  <a:pt x="481953" y="24129"/>
                </a:lnTo>
                <a:lnTo>
                  <a:pt x="494996" y="25399"/>
                </a:lnTo>
                <a:lnTo>
                  <a:pt x="486187" y="40639"/>
                </a:lnTo>
                <a:lnTo>
                  <a:pt x="477301" y="57149"/>
                </a:lnTo>
                <a:lnTo>
                  <a:pt x="459512" y="87629"/>
                </a:lnTo>
                <a:lnTo>
                  <a:pt x="458534" y="90169"/>
                </a:lnTo>
                <a:lnTo>
                  <a:pt x="457061" y="91439"/>
                </a:lnTo>
                <a:lnTo>
                  <a:pt x="456642" y="93979"/>
                </a:lnTo>
                <a:lnTo>
                  <a:pt x="469332" y="73659"/>
                </a:lnTo>
                <a:lnTo>
                  <a:pt x="500997" y="24129"/>
                </a:lnTo>
                <a:close/>
              </a:path>
              <a:path w="513079" h="448310">
                <a:moveTo>
                  <a:pt x="481445" y="0"/>
                </a:moveTo>
                <a:lnTo>
                  <a:pt x="458115" y="0"/>
                </a:lnTo>
                <a:lnTo>
                  <a:pt x="438287" y="3809"/>
                </a:lnTo>
                <a:lnTo>
                  <a:pt x="401174" y="17779"/>
                </a:lnTo>
                <a:lnTo>
                  <a:pt x="371357" y="46989"/>
                </a:lnTo>
                <a:lnTo>
                  <a:pt x="367297" y="52069"/>
                </a:lnTo>
                <a:lnTo>
                  <a:pt x="395308" y="52069"/>
                </a:lnTo>
                <a:lnTo>
                  <a:pt x="401320" y="46989"/>
                </a:lnTo>
                <a:lnTo>
                  <a:pt x="410989" y="40639"/>
                </a:lnTo>
                <a:lnTo>
                  <a:pt x="455864" y="25399"/>
                </a:lnTo>
                <a:lnTo>
                  <a:pt x="468877" y="24129"/>
                </a:lnTo>
                <a:lnTo>
                  <a:pt x="500997" y="24129"/>
                </a:lnTo>
                <a:lnTo>
                  <a:pt x="507492" y="13969"/>
                </a:lnTo>
                <a:lnTo>
                  <a:pt x="509309" y="11429"/>
                </a:lnTo>
                <a:lnTo>
                  <a:pt x="510921" y="8889"/>
                </a:lnTo>
                <a:lnTo>
                  <a:pt x="512941" y="6349"/>
                </a:lnTo>
                <a:lnTo>
                  <a:pt x="511201" y="5079"/>
                </a:lnTo>
                <a:lnTo>
                  <a:pt x="506870" y="5079"/>
                </a:lnTo>
                <a:lnTo>
                  <a:pt x="500560" y="2539"/>
                </a:lnTo>
                <a:lnTo>
                  <a:pt x="494210" y="2539"/>
                </a:lnTo>
                <a:lnTo>
                  <a:pt x="481445" y="0"/>
                </a:lnTo>
                <a:close/>
              </a:path>
            </a:pathLst>
          </a:custGeom>
          <a:solidFill>
            <a:srgbClr val="0E4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3252" y="3631727"/>
            <a:ext cx="284480" cy="137160"/>
          </a:xfrm>
          <a:custGeom>
            <a:avLst/>
            <a:gdLst/>
            <a:ahLst/>
            <a:cxnLst/>
            <a:rect l="l" t="t" r="r" b="b"/>
            <a:pathLst>
              <a:path w="284479" h="137160">
                <a:moveTo>
                  <a:pt x="7061" y="114455"/>
                </a:moveTo>
                <a:lnTo>
                  <a:pt x="1612" y="114874"/>
                </a:lnTo>
                <a:lnTo>
                  <a:pt x="1193" y="115077"/>
                </a:lnTo>
                <a:lnTo>
                  <a:pt x="0" y="115712"/>
                </a:lnTo>
                <a:lnTo>
                  <a:pt x="2095" y="117312"/>
                </a:lnTo>
                <a:lnTo>
                  <a:pt x="4749" y="117871"/>
                </a:lnTo>
                <a:lnTo>
                  <a:pt x="7124" y="118989"/>
                </a:lnTo>
                <a:lnTo>
                  <a:pt x="62156" y="134210"/>
                </a:lnTo>
                <a:lnTo>
                  <a:pt x="89388" y="136989"/>
                </a:lnTo>
                <a:lnTo>
                  <a:pt x="116687" y="136270"/>
                </a:lnTo>
                <a:lnTo>
                  <a:pt x="155980" y="127673"/>
                </a:lnTo>
                <a:lnTo>
                  <a:pt x="180204" y="115433"/>
                </a:lnTo>
                <a:lnTo>
                  <a:pt x="12712" y="115433"/>
                </a:lnTo>
                <a:lnTo>
                  <a:pt x="7061" y="114455"/>
                </a:lnTo>
                <a:close/>
              </a:path>
              <a:path w="284479" h="137160">
                <a:moveTo>
                  <a:pt x="21869" y="113540"/>
                </a:moveTo>
                <a:lnTo>
                  <a:pt x="18161" y="114239"/>
                </a:lnTo>
                <a:lnTo>
                  <a:pt x="12712" y="115433"/>
                </a:lnTo>
                <a:lnTo>
                  <a:pt x="180204" y="115433"/>
                </a:lnTo>
                <a:lnTo>
                  <a:pt x="181581" y="114378"/>
                </a:lnTo>
                <a:lnTo>
                  <a:pt x="25704" y="114378"/>
                </a:lnTo>
                <a:lnTo>
                  <a:pt x="21869" y="113540"/>
                </a:lnTo>
                <a:close/>
              </a:path>
              <a:path w="284479" h="137160">
                <a:moveTo>
                  <a:pt x="231194" y="0"/>
                </a:moveTo>
                <a:lnTo>
                  <a:pt x="191585" y="5620"/>
                </a:lnTo>
                <a:lnTo>
                  <a:pt x="182321" y="11191"/>
                </a:lnTo>
                <a:lnTo>
                  <a:pt x="178828" y="12169"/>
                </a:lnTo>
                <a:lnTo>
                  <a:pt x="175475" y="15179"/>
                </a:lnTo>
                <a:lnTo>
                  <a:pt x="174421" y="15382"/>
                </a:lnTo>
                <a:lnTo>
                  <a:pt x="173583" y="15738"/>
                </a:lnTo>
                <a:lnTo>
                  <a:pt x="167932" y="20068"/>
                </a:lnTo>
                <a:lnTo>
                  <a:pt x="161569" y="23421"/>
                </a:lnTo>
                <a:lnTo>
                  <a:pt x="155981" y="27955"/>
                </a:lnTo>
                <a:lnTo>
                  <a:pt x="150190" y="31244"/>
                </a:lnTo>
                <a:lnTo>
                  <a:pt x="145580" y="36197"/>
                </a:lnTo>
                <a:lnTo>
                  <a:pt x="140195" y="40045"/>
                </a:lnTo>
                <a:lnTo>
                  <a:pt x="135940" y="43957"/>
                </a:lnTo>
                <a:lnTo>
                  <a:pt x="131813" y="48008"/>
                </a:lnTo>
                <a:lnTo>
                  <a:pt x="127698" y="51996"/>
                </a:lnTo>
                <a:lnTo>
                  <a:pt x="124345" y="55489"/>
                </a:lnTo>
                <a:lnTo>
                  <a:pt x="120078" y="58067"/>
                </a:lnTo>
                <a:lnTo>
                  <a:pt x="116725" y="61559"/>
                </a:lnTo>
                <a:lnTo>
                  <a:pt x="111493" y="66665"/>
                </a:lnTo>
                <a:lnTo>
                  <a:pt x="105486" y="70779"/>
                </a:lnTo>
                <a:lnTo>
                  <a:pt x="100101" y="75682"/>
                </a:lnTo>
                <a:lnTo>
                  <a:pt x="96748" y="78399"/>
                </a:lnTo>
                <a:lnTo>
                  <a:pt x="93675" y="81409"/>
                </a:lnTo>
                <a:lnTo>
                  <a:pt x="90043" y="83644"/>
                </a:lnTo>
                <a:lnTo>
                  <a:pt x="85775" y="87696"/>
                </a:lnTo>
                <a:lnTo>
                  <a:pt x="80403" y="90210"/>
                </a:lnTo>
                <a:lnTo>
                  <a:pt x="75793" y="93766"/>
                </a:lnTo>
                <a:lnTo>
                  <a:pt x="64792" y="100061"/>
                </a:lnTo>
                <a:lnTo>
                  <a:pt x="53371" y="105560"/>
                </a:lnTo>
                <a:lnTo>
                  <a:pt x="41532" y="109984"/>
                </a:lnTo>
                <a:lnTo>
                  <a:pt x="29273" y="113058"/>
                </a:lnTo>
                <a:lnTo>
                  <a:pt x="25704" y="114378"/>
                </a:lnTo>
                <a:lnTo>
                  <a:pt x="181581" y="114378"/>
                </a:lnTo>
                <a:lnTo>
                  <a:pt x="189509" y="108308"/>
                </a:lnTo>
                <a:lnTo>
                  <a:pt x="221384" y="79071"/>
                </a:lnTo>
                <a:lnTo>
                  <a:pt x="252107" y="48643"/>
                </a:lnTo>
                <a:lnTo>
                  <a:pt x="260096" y="40528"/>
                </a:lnTo>
                <a:lnTo>
                  <a:pt x="268152" y="32449"/>
                </a:lnTo>
                <a:lnTo>
                  <a:pt x="276130" y="24292"/>
                </a:lnTo>
                <a:lnTo>
                  <a:pt x="283883" y="15941"/>
                </a:lnTo>
                <a:lnTo>
                  <a:pt x="267036" y="8438"/>
                </a:lnTo>
                <a:lnTo>
                  <a:pt x="249377" y="2942"/>
                </a:lnTo>
                <a:lnTo>
                  <a:pt x="231194" y="0"/>
                </a:lnTo>
                <a:close/>
              </a:path>
            </a:pathLst>
          </a:custGeom>
          <a:solidFill>
            <a:srgbClr val="D92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6369" y="3398481"/>
            <a:ext cx="170180" cy="354965"/>
          </a:xfrm>
          <a:custGeom>
            <a:avLst/>
            <a:gdLst/>
            <a:ahLst/>
            <a:cxnLst/>
            <a:rect l="l" t="t" r="r" b="b"/>
            <a:pathLst>
              <a:path w="170179" h="354964">
                <a:moveTo>
                  <a:pt x="77227" y="0"/>
                </a:moveTo>
                <a:lnTo>
                  <a:pt x="60920" y="0"/>
                </a:lnTo>
                <a:lnTo>
                  <a:pt x="30944" y="61874"/>
                </a:lnTo>
                <a:lnTo>
                  <a:pt x="12006" y="117215"/>
                </a:lnTo>
                <a:lnTo>
                  <a:pt x="2294" y="166242"/>
                </a:lnTo>
                <a:lnTo>
                  <a:pt x="0" y="209179"/>
                </a:lnTo>
                <a:lnTo>
                  <a:pt x="3312" y="246248"/>
                </a:lnTo>
                <a:lnTo>
                  <a:pt x="10421" y="277671"/>
                </a:lnTo>
                <a:lnTo>
                  <a:pt x="19518" y="303669"/>
                </a:lnTo>
                <a:lnTo>
                  <a:pt x="42899" y="354495"/>
                </a:lnTo>
                <a:lnTo>
                  <a:pt x="169708" y="354495"/>
                </a:lnTo>
                <a:lnTo>
                  <a:pt x="77227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4989" y="3613065"/>
            <a:ext cx="344170" cy="140335"/>
          </a:xfrm>
          <a:custGeom>
            <a:avLst/>
            <a:gdLst/>
            <a:ahLst/>
            <a:cxnLst/>
            <a:rect l="l" t="t" r="r" b="b"/>
            <a:pathLst>
              <a:path w="344170" h="140335">
                <a:moveTo>
                  <a:pt x="196620" y="0"/>
                </a:moveTo>
                <a:lnTo>
                  <a:pt x="157468" y="4569"/>
                </a:lnTo>
                <a:lnTo>
                  <a:pt x="125764" y="12320"/>
                </a:lnTo>
                <a:lnTo>
                  <a:pt x="105702" y="19477"/>
                </a:lnTo>
                <a:lnTo>
                  <a:pt x="0" y="139911"/>
                </a:lnTo>
                <a:lnTo>
                  <a:pt x="147129" y="139911"/>
                </a:lnTo>
                <a:lnTo>
                  <a:pt x="187629" y="89086"/>
                </a:lnTo>
                <a:lnTo>
                  <a:pt x="343877" y="89086"/>
                </a:lnTo>
                <a:lnTo>
                  <a:pt x="316849" y="43156"/>
                </a:lnTo>
                <a:lnTo>
                  <a:pt x="280502" y="15516"/>
                </a:lnTo>
                <a:lnTo>
                  <a:pt x="239029" y="2390"/>
                </a:lnTo>
                <a:lnTo>
                  <a:pt x="196620" y="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6369" y="3398481"/>
            <a:ext cx="170180" cy="354965"/>
          </a:xfrm>
          <a:custGeom>
            <a:avLst/>
            <a:gdLst/>
            <a:ahLst/>
            <a:cxnLst/>
            <a:rect l="l" t="t" r="r" b="b"/>
            <a:pathLst>
              <a:path w="170179" h="354964">
                <a:moveTo>
                  <a:pt x="77227" y="0"/>
                </a:moveTo>
                <a:lnTo>
                  <a:pt x="60920" y="0"/>
                </a:lnTo>
                <a:lnTo>
                  <a:pt x="30944" y="61874"/>
                </a:lnTo>
                <a:lnTo>
                  <a:pt x="12006" y="117215"/>
                </a:lnTo>
                <a:lnTo>
                  <a:pt x="2294" y="166242"/>
                </a:lnTo>
                <a:lnTo>
                  <a:pt x="0" y="209179"/>
                </a:lnTo>
                <a:lnTo>
                  <a:pt x="3312" y="246248"/>
                </a:lnTo>
                <a:lnTo>
                  <a:pt x="10421" y="277671"/>
                </a:lnTo>
                <a:lnTo>
                  <a:pt x="19518" y="303669"/>
                </a:lnTo>
                <a:lnTo>
                  <a:pt x="42899" y="354495"/>
                </a:lnTo>
                <a:lnTo>
                  <a:pt x="169708" y="354495"/>
                </a:lnTo>
                <a:lnTo>
                  <a:pt x="77227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9210" y="3398672"/>
            <a:ext cx="251206" cy="192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36910" y="3395192"/>
            <a:ext cx="450850" cy="361315"/>
          </a:xfrm>
          <a:custGeom>
            <a:avLst/>
            <a:gdLst/>
            <a:ahLst/>
            <a:cxnLst/>
            <a:rect l="l" t="t" r="r" b="b"/>
            <a:pathLst>
              <a:path w="450850" h="361314">
                <a:moveTo>
                  <a:pt x="281784" y="0"/>
                </a:moveTo>
                <a:lnTo>
                  <a:pt x="232642" y="4236"/>
                </a:lnTo>
                <a:lnTo>
                  <a:pt x="183811" y="16630"/>
                </a:lnTo>
                <a:lnTo>
                  <a:pt x="137079" y="36705"/>
                </a:lnTo>
                <a:lnTo>
                  <a:pt x="94234" y="63985"/>
                </a:lnTo>
                <a:lnTo>
                  <a:pt x="57063" y="97995"/>
                </a:lnTo>
                <a:lnTo>
                  <a:pt x="27353" y="138259"/>
                </a:lnTo>
                <a:lnTo>
                  <a:pt x="6893" y="184302"/>
                </a:lnTo>
                <a:lnTo>
                  <a:pt x="0" y="228853"/>
                </a:lnTo>
                <a:lnTo>
                  <a:pt x="7376" y="270184"/>
                </a:lnTo>
                <a:lnTo>
                  <a:pt x="28392" y="306425"/>
                </a:lnTo>
                <a:lnTo>
                  <a:pt x="62556" y="335224"/>
                </a:lnTo>
                <a:lnTo>
                  <a:pt x="109376" y="354228"/>
                </a:lnTo>
                <a:lnTo>
                  <a:pt x="168361" y="361086"/>
                </a:lnTo>
                <a:lnTo>
                  <a:pt x="222344" y="356168"/>
                </a:lnTo>
                <a:lnTo>
                  <a:pt x="273592" y="342237"/>
                </a:lnTo>
                <a:lnTo>
                  <a:pt x="320801" y="320525"/>
                </a:lnTo>
                <a:lnTo>
                  <a:pt x="362670" y="292265"/>
                </a:lnTo>
                <a:lnTo>
                  <a:pt x="383352" y="272554"/>
                </a:lnTo>
                <a:lnTo>
                  <a:pt x="183766" y="272554"/>
                </a:lnTo>
                <a:lnTo>
                  <a:pt x="145503" y="258489"/>
                </a:lnTo>
                <a:lnTo>
                  <a:pt x="123866" y="233149"/>
                </a:lnTo>
                <a:lnTo>
                  <a:pt x="118222" y="200642"/>
                </a:lnTo>
                <a:lnTo>
                  <a:pt x="127937" y="165074"/>
                </a:lnTo>
                <a:lnTo>
                  <a:pt x="150389" y="132898"/>
                </a:lnTo>
                <a:lnTo>
                  <a:pt x="183504" y="106522"/>
                </a:lnTo>
                <a:lnTo>
                  <a:pt x="224722" y="90197"/>
                </a:lnTo>
                <a:lnTo>
                  <a:pt x="271256" y="88595"/>
                </a:lnTo>
                <a:lnTo>
                  <a:pt x="440801" y="88595"/>
                </a:lnTo>
                <a:lnTo>
                  <a:pt x="432385" y="68816"/>
                </a:lnTo>
                <a:lnTo>
                  <a:pt x="408186" y="40559"/>
                </a:lnTo>
                <a:lnTo>
                  <a:pt x="374642" y="18848"/>
                </a:lnTo>
                <a:lnTo>
                  <a:pt x="332318" y="4917"/>
                </a:lnTo>
                <a:lnTo>
                  <a:pt x="281784" y="0"/>
                </a:lnTo>
                <a:close/>
              </a:path>
              <a:path w="450850" h="361314">
                <a:moveTo>
                  <a:pt x="440801" y="88595"/>
                </a:moveTo>
                <a:lnTo>
                  <a:pt x="271256" y="88595"/>
                </a:lnTo>
                <a:lnTo>
                  <a:pt x="310669" y="103915"/>
                </a:lnTo>
                <a:lnTo>
                  <a:pt x="330771" y="130825"/>
                </a:lnTo>
                <a:lnTo>
                  <a:pt x="325574" y="195859"/>
                </a:lnTo>
                <a:lnTo>
                  <a:pt x="272148" y="252957"/>
                </a:lnTo>
                <a:lnTo>
                  <a:pt x="231001" y="270402"/>
                </a:lnTo>
                <a:lnTo>
                  <a:pt x="183766" y="272554"/>
                </a:lnTo>
                <a:lnTo>
                  <a:pt x="383352" y="272554"/>
                </a:lnTo>
                <a:lnTo>
                  <a:pt x="397898" y="258691"/>
                </a:lnTo>
                <a:lnTo>
                  <a:pt x="425184" y="221035"/>
                </a:lnTo>
                <a:lnTo>
                  <a:pt x="443227" y="180530"/>
                </a:lnTo>
                <a:lnTo>
                  <a:pt x="450472" y="140035"/>
                </a:lnTo>
                <a:lnTo>
                  <a:pt x="446669" y="102385"/>
                </a:lnTo>
                <a:lnTo>
                  <a:pt x="440801" y="88595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31229" y="3398380"/>
            <a:ext cx="546100" cy="354965"/>
          </a:xfrm>
          <a:custGeom>
            <a:avLst/>
            <a:gdLst/>
            <a:ahLst/>
            <a:cxnLst/>
            <a:rect l="l" t="t" r="r" b="b"/>
            <a:pathLst>
              <a:path w="546100" h="354964">
                <a:moveTo>
                  <a:pt x="253098" y="0"/>
                </a:moveTo>
                <a:lnTo>
                  <a:pt x="108102" y="0"/>
                </a:lnTo>
                <a:lnTo>
                  <a:pt x="0" y="354698"/>
                </a:lnTo>
                <a:lnTo>
                  <a:pt x="144945" y="354698"/>
                </a:lnTo>
                <a:lnTo>
                  <a:pt x="191668" y="204177"/>
                </a:lnTo>
                <a:lnTo>
                  <a:pt x="333155" y="204177"/>
                </a:lnTo>
                <a:lnTo>
                  <a:pt x="313220" y="179692"/>
                </a:lnTo>
                <a:lnTo>
                  <a:pt x="334468" y="163258"/>
                </a:lnTo>
                <a:lnTo>
                  <a:pt x="204343" y="163258"/>
                </a:lnTo>
                <a:lnTo>
                  <a:pt x="253098" y="0"/>
                </a:lnTo>
                <a:close/>
              </a:path>
              <a:path w="546100" h="354964">
                <a:moveTo>
                  <a:pt x="333155" y="204177"/>
                </a:moveTo>
                <a:lnTo>
                  <a:pt x="191668" y="204177"/>
                </a:lnTo>
                <a:lnTo>
                  <a:pt x="287502" y="354698"/>
                </a:lnTo>
                <a:lnTo>
                  <a:pt x="455701" y="354698"/>
                </a:lnTo>
                <a:lnTo>
                  <a:pt x="333155" y="204177"/>
                </a:lnTo>
                <a:close/>
              </a:path>
              <a:path w="546100" h="354964">
                <a:moveTo>
                  <a:pt x="545553" y="0"/>
                </a:moveTo>
                <a:lnTo>
                  <a:pt x="400710" y="0"/>
                </a:lnTo>
                <a:lnTo>
                  <a:pt x="204343" y="163258"/>
                </a:lnTo>
                <a:lnTo>
                  <a:pt x="334468" y="163258"/>
                </a:lnTo>
                <a:lnTo>
                  <a:pt x="545553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85825" y="3513353"/>
            <a:ext cx="859256" cy="250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39140" y="3507904"/>
            <a:ext cx="635" cy="252729"/>
          </a:xfrm>
          <a:custGeom>
            <a:avLst/>
            <a:gdLst/>
            <a:ahLst/>
            <a:cxnLst/>
            <a:rect l="l" t="t" r="r" b="b"/>
            <a:pathLst>
              <a:path w="634" h="252729">
                <a:moveTo>
                  <a:pt x="12" y="0"/>
                </a:moveTo>
                <a:lnTo>
                  <a:pt x="0" y="252120"/>
                </a:lnTo>
              </a:path>
            </a:pathLst>
          </a:custGeom>
          <a:ln w="7200">
            <a:solidFill>
              <a:srgbClr val="6A7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26442" y="4163680"/>
            <a:ext cx="335597" cy="88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6442" y="4305736"/>
            <a:ext cx="60960" cy="89535"/>
          </a:xfrm>
          <a:custGeom>
            <a:avLst/>
            <a:gdLst/>
            <a:ahLst/>
            <a:cxnLst/>
            <a:rect l="l" t="t" r="r" b="b"/>
            <a:pathLst>
              <a:path w="60960" h="89535">
                <a:moveTo>
                  <a:pt x="26301" y="0"/>
                </a:moveTo>
                <a:lnTo>
                  <a:pt x="0" y="0"/>
                </a:lnTo>
                <a:lnTo>
                  <a:pt x="0" y="88912"/>
                </a:lnTo>
                <a:lnTo>
                  <a:pt x="18021" y="88912"/>
                </a:lnTo>
                <a:lnTo>
                  <a:pt x="18021" y="55498"/>
                </a:lnTo>
                <a:lnTo>
                  <a:pt x="29603" y="55498"/>
                </a:lnTo>
                <a:lnTo>
                  <a:pt x="44016" y="52818"/>
                </a:lnTo>
                <a:lnTo>
                  <a:pt x="53559" y="46043"/>
                </a:lnTo>
                <a:lnTo>
                  <a:pt x="56218" y="41528"/>
                </a:lnTo>
                <a:lnTo>
                  <a:pt x="18021" y="41528"/>
                </a:lnTo>
                <a:lnTo>
                  <a:pt x="18021" y="13944"/>
                </a:lnTo>
                <a:lnTo>
                  <a:pt x="56428" y="13944"/>
                </a:lnTo>
                <a:lnTo>
                  <a:pt x="55470" y="11817"/>
                </a:lnTo>
                <a:lnTo>
                  <a:pt x="45237" y="3561"/>
                </a:lnTo>
                <a:lnTo>
                  <a:pt x="26301" y="0"/>
                </a:lnTo>
                <a:close/>
              </a:path>
              <a:path w="60960" h="89535">
                <a:moveTo>
                  <a:pt x="56428" y="13944"/>
                </a:moveTo>
                <a:lnTo>
                  <a:pt x="36715" y="13944"/>
                </a:lnTo>
                <a:lnTo>
                  <a:pt x="41427" y="19951"/>
                </a:lnTo>
                <a:lnTo>
                  <a:pt x="41427" y="34035"/>
                </a:lnTo>
                <a:lnTo>
                  <a:pt x="37223" y="41528"/>
                </a:lnTo>
                <a:lnTo>
                  <a:pt x="56218" y="41528"/>
                </a:lnTo>
                <a:lnTo>
                  <a:pt x="58839" y="37078"/>
                </a:lnTo>
                <a:lnTo>
                  <a:pt x="60464" y="27825"/>
                </a:lnTo>
                <a:lnTo>
                  <a:pt x="59659" y="21120"/>
                </a:lnTo>
                <a:lnTo>
                  <a:pt x="56428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82983" y="4305748"/>
            <a:ext cx="91440" cy="89535"/>
          </a:xfrm>
          <a:custGeom>
            <a:avLst/>
            <a:gdLst/>
            <a:ahLst/>
            <a:cxnLst/>
            <a:rect l="l" t="t" r="r" b="b"/>
            <a:pathLst>
              <a:path w="91439" h="89535">
                <a:moveTo>
                  <a:pt x="56006" y="0"/>
                </a:moveTo>
                <a:lnTo>
                  <a:pt x="35420" y="0"/>
                </a:lnTo>
                <a:lnTo>
                  <a:pt x="0" y="88912"/>
                </a:lnTo>
                <a:lnTo>
                  <a:pt x="19278" y="88912"/>
                </a:lnTo>
                <a:lnTo>
                  <a:pt x="26784" y="68808"/>
                </a:lnTo>
                <a:lnTo>
                  <a:pt x="83329" y="68808"/>
                </a:lnTo>
                <a:lnTo>
                  <a:pt x="77530" y="54203"/>
                </a:lnTo>
                <a:lnTo>
                  <a:pt x="32499" y="54203"/>
                </a:lnTo>
                <a:lnTo>
                  <a:pt x="44818" y="17881"/>
                </a:lnTo>
                <a:lnTo>
                  <a:pt x="63107" y="17881"/>
                </a:lnTo>
                <a:lnTo>
                  <a:pt x="56006" y="0"/>
                </a:lnTo>
                <a:close/>
              </a:path>
              <a:path w="91439" h="89535">
                <a:moveTo>
                  <a:pt x="83329" y="68808"/>
                </a:moveTo>
                <a:lnTo>
                  <a:pt x="63499" y="68808"/>
                </a:lnTo>
                <a:lnTo>
                  <a:pt x="70967" y="88912"/>
                </a:lnTo>
                <a:lnTo>
                  <a:pt x="91312" y="88912"/>
                </a:lnTo>
                <a:lnTo>
                  <a:pt x="83329" y="68808"/>
                </a:lnTo>
                <a:close/>
              </a:path>
              <a:path w="91439" h="89535">
                <a:moveTo>
                  <a:pt x="63107" y="17881"/>
                </a:moveTo>
                <a:lnTo>
                  <a:pt x="45072" y="17881"/>
                </a:lnTo>
                <a:lnTo>
                  <a:pt x="58140" y="54203"/>
                </a:lnTo>
                <a:lnTo>
                  <a:pt x="77530" y="54203"/>
                </a:lnTo>
                <a:lnTo>
                  <a:pt x="63107" y="1788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76721" y="4304710"/>
            <a:ext cx="62865" cy="91440"/>
          </a:xfrm>
          <a:custGeom>
            <a:avLst/>
            <a:gdLst/>
            <a:ahLst/>
            <a:cxnLst/>
            <a:rect l="l" t="t" r="r" b="b"/>
            <a:pathLst>
              <a:path w="62864" h="91439">
                <a:moveTo>
                  <a:pt x="1396" y="70396"/>
                </a:moveTo>
                <a:lnTo>
                  <a:pt x="26034" y="90931"/>
                </a:lnTo>
                <a:lnTo>
                  <a:pt x="35518" y="90300"/>
                </a:lnTo>
                <a:lnTo>
                  <a:pt x="47590" y="87015"/>
                </a:lnTo>
                <a:lnTo>
                  <a:pt x="57971" y="78989"/>
                </a:lnTo>
                <a:lnTo>
                  <a:pt x="58765" y="76314"/>
                </a:lnTo>
                <a:lnTo>
                  <a:pt x="21589" y="76314"/>
                </a:lnTo>
                <a:lnTo>
                  <a:pt x="13461" y="75691"/>
                </a:lnTo>
                <a:lnTo>
                  <a:pt x="1396" y="70396"/>
                </a:lnTo>
                <a:close/>
              </a:path>
              <a:path w="62864" h="91439">
                <a:moveTo>
                  <a:pt x="57705" y="14617"/>
                </a:moveTo>
                <a:lnTo>
                  <a:pt x="36334" y="14617"/>
                </a:lnTo>
                <a:lnTo>
                  <a:pt x="39623" y="20078"/>
                </a:lnTo>
                <a:lnTo>
                  <a:pt x="39623" y="31876"/>
                </a:lnTo>
                <a:lnTo>
                  <a:pt x="34531" y="36321"/>
                </a:lnTo>
                <a:lnTo>
                  <a:pt x="14604" y="36321"/>
                </a:lnTo>
                <a:lnTo>
                  <a:pt x="14604" y="50939"/>
                </a:lnTo>
                <a:lnTo>
                  <a:pt x="28816" y="50939"/>
                </a:lnTo>
                <a:lnTo>
                  <a:pt x="42659" y="51079"/>
                </a:lnTo>
                <a:lnTo>
                  <a:pt x="42659" y="69214"/>
                </a:lnTo>
                <a:lnTo>
                  <a:pt x="38849" y="76314"/>
                </a:lnTo>
                <a:lnTo>
                  <a:pt x="58765" y="76314"/>
                </a:lnTo>
                <a:lnTo>
                  <a:pt x="62382" y="64134"/>
                </a:lnTo>
                <a:lnTo>
                  <a:pt x="60923" y="55525"/>
                </a:lnTo>
                <a:lnTo>
                  <a:pt x="57010" y="49190"/>
                </a:lnTo>
                <a:lnTo>
                  <a:pt x="51334" y="44993"/>
                </a:lnTo>
                <a:lnTo>
                  <a:pt x="44589" y="42798"/>
                </a:lnTo>
                <a:lnTo>
                  <a:pt x="44589" y="42430"/>
                </a:lnTo>
                <a:lnTo>
                  <a:pt x="54482" y="39750"/>
                </a:lnTo>
                <a:lnTo>
                  <a:pt x="59296" y="31495"/>
                </a:lnTo>
                <a:lnTo>
                  <a:pt x="59296" y="22351"/>
                </a:lnTo>
                <a:lnTo>
                  <a:pt x="57705" y="14617"/>
                </a:lnTo>
                <a:close/>
              </a:path>
              <a:path w="62864" h="91439">
                <a:moveTo>
                  <a:pt x="29082" y="0"/>
                </a:moveTo>
                <a:lnTo>
                  <a:pt x="21928" y="287"/>
                </a:lnTo>
                <a:lnTo>
                  <a:pt x="15549" y="1138"/>
                </a:lnTo>
                <a:lnTo>
                  <a:pt x="9425" y="2534"/>
                </a:lnTo>
                <a:lnTo>
                  <a:pt x="3035" y="4457"/>
                </a:lnTo>
                <a:lnTo>
                  <a:pt x="4825" y="19443"/>
                </a:lnTo>
                <a:lnTo>
                  <a:pt x="12077" y="16014"/>
                </a:lnTo>
                <a:lnTo>
                  <a:pt x="18160" y="14617"/>
                </a:lnTo>
                <a:lnTo>
                  <a:pt x="57705" y="14617"/>
                </a:lnTo>
                <a:lnTo>
                  <a:pt x="57454" y="13394"/>
                </a:lnTo>
                <a:lnTo>
                  <a:pt x="51866" y="6318"/>
                </a:lnTo>
                <a:lnTo>
                  <a:pt x="42440" y="1670"/>
                </a:lnTo>
                <a:lnTo>
                  <a:pt x="29082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53061" y="4305745"/>
            <a:ext cx="63500" cy="89535"/>
          </a:xfrm>
          <a:custGeom>
            <a:avLst/>
            <a:gdLst/>
            <a:ahLst/>
            <a:cxnLst/>
            <a:rect l="l" t="t" r="r" b="b"/>
            <a:pathLst>
              <a:path w="63500" h="89535">
                <a:moveTo>
                  <a:pt x="29210" y="0"/>
                </a:moveTo>
                <a:lnTo>
                  <a:pt x="0" y="0"/>
                </a:lnTo>
                <a:lnTo>
                  <a:pt x="0" y="88912"/>
                </a:lnTo>
                <a:lnTo>
                  <a:pt x="28092" y="88912"/>
                </a:lnTo>
                <a:lnTo>
                  <a:pt x="45541" y="86553"/>
                </a:lnTo>
                <a:lnTo>
                  <a:pt x="56205" y="80535"/>
                </a:lnTo>
                <a:lnTo>
                  <a:pt x="59909" y="74917"/>
                </a:lnTo>
                <a:lnTo>
                  <a:pt x="18034" y="74917"/>
                </a:lnTo>
                <a:lnTo>
                  <a:pt x="18034" y="50038"/>
                </a:lnTo>
                <a:lnTo>
                  <a:pt x="58115" y="50038"/>
                </a:lnTo>
                <a:lnTo>
                  <a:pt x="57943" y="49745"/>
                </a:lnTo>
                <a:lnTo>
                  <a:pt x="52062" y="45153"/>
                </a:lnTo>
                <a:lnTo>
                  <a:pt x="44323" y="42659"/>
                </a:lnTo>
                <a:lnTo>
                  <a:pt x="44323" y="42418"/>
                </a:lnTo>
                <a:lnTo>
                  <a:pt x="50673" y="40513"/>
                </a:lnTo>
                <a:lnTo>
                  <a:pt x="57605" y="36068"/>
                </a:lnTo>
                <a:lnTo>
                  <a:pt x="18034" y="36068"/>
                </a:lnTo>
                <a:lnTo>
                  <a:pt x="18034" y="13931"/>
                </a:lnTo>
                <a:lnTo>
                  <a:pt x="57005" y="13931"/>
                </a:lnTo>
                <a:lnTo>
                  <a:pt x="56616" y="12205"/>
                </a:lnTo>
                <a:lnTo>
                  <a:pt x="50488" y="5356"/>
                </a:lnTo>
                <a:lnTo>
                  <a:pt x="41122" y="1321"/>
                </a:lnTo>
                <a:lnTo>
                  <a:pt x="29210" y="0"/>
                </a:lnTo>
                <a:close/>
              </a:path>
              <a:path w="63500" h="89535">
                <a:moveTo>
                  <a:pt x="58115" y="50038"/>
                </a:moveTo>
                <a:lnTo>
                  <a:pt x="40525" y="50038"/>
                </a:lnTo>
                <a:lnTo>
                  <a:pt x="43942" y="56100"/>
                </a:lnTo>
                <a:lnTo>
                  <a:pt x="43954" y="68808"/>
                </a:lnTo>
                <a:lnTo>
                  <a:pt x="39370" y="74917"/>
                </a:lnTo>
                <a:lnTo>
                  <a:pt x="59909" y="74917"/>
                </a:lnTo>
                <a:lnTo>
                  <a:pt x="61537" y="72448"/>
                </a:lnTo>
                <a:lnTo>
                  <a:pt x="62992" y="63881"/>
                </a:lnTo>
                <a:lnTo>
                  <a:pt x="61682" y="56100"/>
                </a:lnTo>
                <a:lnTo>
                  <a:pt x="58115" y="50038"/>
                </a:lnTo>
                <a:close/>
              </a:path>
              <a:path w="63500" h="89535">
                <a:moveTo>
                  <a:pt x="57005" y="13931"/>
                </a:moveTo>
                <a:lnTo>
                  <a:pt x="40005" y="13931"/>
                </a:lnTo>
                <a:lnTo>
                  <a:pt x="40616" y="21971"/>
                </a:lnTo>
                <a:lnTo>
                  <a:pt x="40652" y="28956"/>
                </a:lnTo>
                <a:lnTo>
                  <a:pt x="38493" y="36068"/>
                </a:lnTo>
                <a:lnTo>
                  <a:pt x="57605" y="36068"/>
                </a:lnTo>
                <a:lnTo>
                  <a:pt x="58813" y="35293"/>
                </a:lnTo>
                <a:lnTo>
                  <a:pt x="58813" y="21971"/>
                </a:lnTo>
                <a:lnTo>
                  <a:pt x="57005" y="1393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30938" y="4305741"/>
            <a:ext cx="77470" cy="89535"/>
          </a:xfrm>
          <a:custGeom>
            <a:avLst/>
            <a:gdLst/>
            <a:ahLst/>
            <a:cxnLst/>
            <a:rect l="l" t="t" r="r" b="b"/>
            <a:pathLst>
              <a:path w="77470" h="89535">
                <a:moveTo>
                  <a:pt x="18021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52" y="67297"/>
                </a:lnTo>
                <a:lnTo>
                  <a:pt x="18021" y="45719"/>
                </a:lnTo>
                <a:lnTo>
                  <a:pt x="18021" y="0"/>
                </a:lnTo>
                <a:close/>
              </a:path>
              <a:path w="77470" h="89535">
                <a:moveTo>
                  <a:pt x="77076" y="21577"/>
                </a:moveTo>
                <a:lnTo>
                  <a:pt x="59448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76" y="88912"/>
                </a:lnTo>
                <a:lnTo>
                  <a:pt x="77076" y="21577"/>
                </a:lnTo>
                <a:close/>
              </a:path>
              <a:path w="77470" h="89535">
                <a:moveTo>
                  <a:pt x="77076" y="0"/>
                </a:moveTo>
                <a:lnTo>
                  <a:pt x="55498" y="0"/>
                </a:lnTo>
                <a:lnTo>
                  <a:pt x="24371" y="54355"/>
                </a:lnTo>
                <a:lnTo>
                  <a:pt x="18021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76" y="21577"/>
                </a:lnTo>
                <a:lnTo>
                  <a:pt x="770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44514" y="4321476"/>
            <a:ext cx="18415" cy="73660"/>
          </a:xfrm>
          <a:custGeom>
            <a:avLst/>
            <a:gdLst/>
            <a:ahLst/>
            <a:cxnLst/>
            <a:rect l="l" t="t" r="r" b="b"/>
            <a:pathLst>
              <a:path w="18414" h="73660">
                <a:moveTo>
                  <a:pt x="18008" y="0"/>
                </a:moveTo>
                <a:lnTo>
                  <a:pt x="0" y="0"/>
                </a:lnTo>
                <a:lnTo>
                  <a:pt x="0" y="73177"/>
                </a:lnTo>
                <a:lnTo>
                  <a:pt x="18008" y="73177"/>
                </a:lnTo>
                <a:lnTo>
                  <a:pt x="18008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8834" y="4305741"/>
            <a:ext cx="69850" cy="15875"/>
          </a:xfrm>
          <a:custGeom>
            <a:avLst/>
            <a:gdLst/>
            <a:ahLst/>
            <a:cxnLst/>
            <a:rect l="l" t="t" r="r" b="b"/>
            <a:pathLst>
              <a:path w="69850" h="15875">
                <a:moveTo>
                  <a:pt x="69354" y="0"/>
                </a:moveTo>
                <a:lnTo>
                  <a:pt x="0" y="0"/>
                </a:lnTo>
                <a:lnTo>
                  <a:pt x="0" y="15735"/>
                </a:lnTo>
                <a:lnTo>
                  <a:pt x="69354" y="15735"/>
                </a:lnTo>
                <a:lnTo>
                  <a:pt x="69354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98996" y="4305741"/>
            <a:ext cx="77470" cy="89535"/>
          </a:xfrm>
          <a:custGeom>
            <a:avLst/>
            <a:gdLst/>
            <a:ahLst/>
            <a:cxnLst/>
            <a:rect l="l" t="t" r="r" b="b"/>
            <a:pathLst>
              <a:path w="77470" h="89535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65" y="67297"/>
                </a:lnTo>
                <a:lnTo>
                  <a:pt x="18034" y="45719"/>
                </a:lnTo>
                <a:lnTo>
                  <a:pt x="18034" y="0"/>
                </a:lnTo>
                <a:close/>
              </a:path>
              <a:path w="77470" h="89535">
                <a:moveTo>
                  <a:pt x="77089" y="21577"/>
                </a:moveTo>
                <a:lnTo>
                  <a:pt x="59410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89" y="88912"/>
                </a:lnTo>
                <a:lnTo>
                  <a:pt x="77089" y="21577"/>
                </a:lnTo>
                <a:close/>
              </a:path>
              <a:path w="77470" h="89535">
                <a:moveTo>
                  <a:pt x="77089" y="0"/>
                </a:moveTo>
                <a:lnTo>
                  <a:pt x="55499" y="0"/>
                </a:lnTo>
                <a:lnTo>
                  <a:pt x="24384" y="54355"/>
                </a:lnTo>
                <a:lnTo>
                  <a:pt x="18034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89" y="21577"/>
                </a:lnTo>
                <a:lnTo>
                  <a:pt x="7708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89433" y="4305734"/>
            <a:ext cx="67945" cy="89535"/>
          </a:xfrm>
          <a:custGeom>
            <a:avLst/>
            <a:gdLst/>
            <a:ahLst/>
            <a:cxnLst/>
            <a:rect l="l" t="t" r="r" b="b"/>
            <a:pathLst>
              <a:path w="67945" h="89535">
                <a:moveTo>
                  <a:pt x="67690" y="0"/>
                </a:moveTo>
                <a:lnTo>
                  <a:pt x="38861" y="0"/>
                </a:lnTo>
                <a:lnTo>
                  <a:pt x="30727" y="375"/>
                </a:lnTo>
                <a:lnTo>
                  <a:pt x="18922" y="3286"/>
                </a:lnTo>
                <a:lnTo>
                  <a:pt x="8290" y="11412"/>
                </a:lnTo>
                <a:lnTo>
                  <a:pt x="3670" y="27431"/>
                </a:lnTo>
                <a:lnTo>
                  <a:pt x="5428" y="37986"/>
                </a:lnTo>
                <a:lnTo>
                  <a:pt x="9820" y="45259"/>
                </a:lnTo>
                <a:lnTo>
                  <a:pt x="15521" y="49841"/>
                </a:lnTo>
                <a:lnTo>
                  <a:pt x="21208" y="52323"/>
                </a:lnTo>
                <a:lnTo>
                  <a:pt x="0" y="88925"/>
                </a:lnTo>
                <a:lnTo>
                  <a:pt x="21577" y="88925"/>
                </a:lnTo>
                <a:lnTo>
                  <a:pt x="38861" y="55879"/>
                </a:lnTo>
                <a:lnTo>
                  <a:pt x="67690" y="55879"/>
                </a:lnTo>
                <a:lnTo>
                  <a:pt x="67690" y="41909"/>
                </a:lnTo>
                <a:lnTo>
                  <a:pt x="37198" y="41909"/>
                </a:lnTo>
                <a:lnTo>
                  <a:pt x="22745" y="41782"/>
                </a:lnTo>
                <a:lnTo>
                  <a:pt x="22745" y="23113"/>
                </a:lnTo>
                <a:lnTo>
                  <a:pt x="24637" y="13944"/>
                </a:lnTo>
                <a:lnTo>
                  <a:pt x="67690" y="13944"/>
                </a:lnTo>
                <a:lnTo>
                  <a:pt x="67690" y="0"/>
                </a:lnTo>
                <a:close/>
              </a:path>
              <a:path w="67945" h="89535">
                <a:moveTo>
                  <a:pt x="67690" y="55879"/>
                </a:moveTo>
                <a:lnTo>
                  <a:pt x="49644" y="55879"/>
                </a:lnTo>
                <a:lnTo>
                  <a:pt x="49644" y="88925"/>
                </a:lnTo>
                <a:lnTo>
                  <a:pt x="67690" y="88925"/>
                </a:lnTo>
                <a:lnTo>
                  <a:pt x="67690" y="55879"/>
                </a:lnTo>
                <a:close/>
              </a:path>
              <a:path w="67945" h="89535">
                <a:moveTo>
                  <a:pt x="67690" y="13944"/>
                </a:moveTo>
                <a:lnTo>
                  <a:pt x="49644" y="13944"/>
                </a:lnTo>
                <a:lnTo>
                  <a:pt x="49644" y="41909"/>
                </a:lnTo>
                <a:lnTo>
                  <a:pt x="67690" y="41909"/>
                </a:lnTo>
                <a:lnTo>
                  <a:pt x="67690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0703" y="4440763"/>
            <a:ext cx="84455" cy="34290"/>
          </a:xfrm>
          <a:custGeom>
            <a:avLst/>
            <a:gdLst/>
            <a:ahLst/>
            <a:cxnLst/>
            <a:rect l="l" t="t" r="r" b="b"/>
            <a:pathLst>
              <a:path w="84454" h="34289">
                <a:moveTo>
                  <a:pt x="64376" y="0"/>
                </a:moveTo>
                <a:lnTo>
                  <a:pt x="0" y="0"/>
                </a:lnTo>
                <a:lnTo>
                  <a:pt x="0" y="34213"/>
                </a:lnTo>
                <a:lnTo>
                  <a:pt x="64376" y="34213"/>
                </a:lnTo>
                <a:lnTo>
                  <a:pt x="73620" y="32826"/>
                </a:lnTo>
                <a:lnTo>
                  <a:pt x="79779" y="29081"/>
                </a:lnTo>
                <a:lnTo>
                  <a:pt x="83212" y="23599"/>
                </a:lnTo>
                <a:lnTo>
                  <a:pt x="84277" y="17005"/>
                </a:lnTo>
                <a:lnTo>
                  <a:pt x="83212" y="10463"/>
                </a:lnTo>
                <a:lnTo>
                  <a:pt x="79779" y="5049"/>
                </a:lnTo>
                <a:lnTo>
                  <a:pt x="73620" y="1362"/>
                </a:lnTo>
                <a:lnTo>
                  <a:pt x="643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41467" y="4439852"/>
            <a:ext cx="77470" cy="35560"/>
          </a:xfrm>
          <a:custGeom>
            <a:avLst/>
            <a:gdLst/>
            <a:ahLst/>
            <a:cxnLst/>
            <a:rect l="l" t="t" r="r" b="b"/>
            <a:pathLst>
              <a:path w="77470" h="35560">
                <a:moveTo>
                  <a:pt x="57467" y="0"/>
                </a:moveTo>
                <a:lnTo>
                  <a:pt x="0" y="0"/>
                </a:lnTo>
                <a:lnTo>
                  <a:pt x="0" y="34963"/>
                </a:lnTo>
                <a:lnTo>
                  <a:pt x="57467" y="34963"/>
                </a:lnTo>
                <a:lnTo>
                  <a:pt x="66628" y="33570"/>
                </a:lnTo>
                <a:lnTo>
                  <a:pt x="72778" y="29800"/>
                </a:lnTo>
                <a:lnTo>
                  <a:pt x="76235" y="24268"/>
                </a:lnTo>
                <a:lnTo>
                  <a:pt x="77317" y="17589"/>
                </a:lnTo>
                <a:lnTo>
                  <a:pt x="76235" y="10860"/>
                </a:lnTo>
                <a:lnTo>
                  <a:pt x="72778" y="5256"/>
                </a:lnTo>
                <a:lnTo>
                  <a:pt x="66628" y="1421"/>
                </a:lnTo>
                <a:lnTo>
                  <a:pt x="57467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0703" y="4385589"/>
            <a:ext cx="79375" cy="33655"/>
          </a:xfrm>
          <a:custGeom>
            <a:avLst/>
            <a:gdLst/>
            <a:ahLst/>
            <a:cxnLst/>
            <a:rect l="l" t="t" r="r" b="b"/>
            <a:pathLst>
              <a:path w="79375" h="33654">
                <a:moveTo>
                  <a:pt x="59054" y="0"/>
                </a:moveTo>
                <a:lnTo>
                  <a:pt x="0" y="0"/>
                </a:lnTo>
                <a:lnTo>
                  <a:pt x="0" y="33528"/>
                </a:lnTo>
                <a:lnTo>
                  <a:pt x="59054" y="33528"/>
                </a:lnTo>
                <a:lnTo>
                  <a:pt x="68218" y="32283"/>
                </a:lnTo>
                <a:lnTo>
                  <a:pt x="74372" y="28878"/>
                </a:lnTo>
                <a:lnTo>
                  <a:pt x="77834" y="23803"/>
                </a:lnTo>
                <a:lnTo>
                  <a:pt x="78917" y="17551"/>
                </a:lnTo>
                <a:lnTo>
                  <a:pt x="77810" y="10994"/>
                </a:lnTo>
                <a:lnTo>
                  <a:pt x="74310" y="5384"/>
                </a:lnTo>
                <a:lnTo>
                  <a:pt x="68148" y="1470"/>
                </a:lnTo>
                <a:lnTo>
                  <a:pt x="59054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00739" y="4163876"/>
            <a:ext cx="737235" cy="426720"/>
          </a:xfrm>
          <a:custGeom>
            <a:avLst/>
            <a:gdLst/>
            <a:ahLst/>
            <a:cxnLst/>
            <a:rect l="l" t="t" r="r" b="b"/>
            <a:pathLst>
              <a:path w="737235" h="426720">
                <a:moveTo>
                  <a:pt x="736942" y="0"/>
                </a:moveTo>
                <a:lnTo>
                  <a:pt x="195325" y="0"/>
                </a:lnTo>
                <a:lnTo>
                  <a:pt x="12" y="195275"/>
                </a:lnTo>
                <a:lnTo>
                  <a:pt x="0" y="426224"/>
                </a:lnTo>
                <a:lnTo>
                  <a:pt x="541680" y="426224"/>
                </a:lnTo>
                <a:lnTo>
                  <a:pt x="630523" y="337375"/>
                </a:lnTo>
                <a:lnTo>
                  <a:pt x="252869" y="337375"/>
                </a:lnTo>
                <a:lnTo>
                  <a:pt x="88912" y="337362"/>
                </a:lnTo>
                <a:lnTo>
                  <a:pt x="88912" y="195275"/>
                </a:lnTo>
                <a:lnTo>
                  <a:pt x="736942" y="195275"/>
                </a:lnTo>
                <a:lnTo>
                  <a:pt x="736942" y="0"/>
                </a:lnTo>
                <a:close/>
              </a:path>
              <a:path w="737235" h="426720">
                <a:moveTo>
                  <a:pt x="409663" y="195275"/>
                </a:moveTo>
                <a:lnTo>
                  <a:pt x="323151" y="195275"/>
                </a:lnTo>
                <a:lnTo>
                  <a:pt x="351640" y="200433"/>
                </a:lnTo>
                <a:lnTo>
                  <a:pt x="373740" y="214950"/>
                </a:lnTo>
                <a:lnTo>
                  <a:pt x="388036" y="237387"/>
                </a:lnTo>
                <a:lnTo>
                  <a:pt x="393115" y="266306"/>
                </a:lnTo>
                <a:lnTo>
                  <a:pt x="388036" y="295234"/>
                </a:lnTo>
                <a:lnTo>
                  <a:pt x="373740" y="317680"/>
                </a:lnTo>
                <a:lnTo>
                  <a:pt x="351640" y="332207"/>
                </a:lnTo>
                <a:lnTo>
                  <a:pt x="323151" y="337375"/>
                </a:lnTo>
                <a:lnTo>
                  <a:pt x="630536" y="337362"/>
                </a:lnTo>
                <a:lnTo>
                  <a:pt x="409663" y="337362"/>
                </a:lnTo>
                <a:lnTo>
                  <a:pt x="409663" y="195275"/>
                </a:lnTo>
                <a:close/>
              </a:path>
              <a:path w="737235" h="426720">
                <a:moveTo>
                  <a:pt x="252869" y="195275"/>
                </a:moveTo>
                <a:lnTo>
                  <a:pt x="177939" y="195275"/>
                </a:lnTo>
                <a:lnTo>
                  <a:pt x="202039" y="198081"/>
                </a:lnTo>
                <a:lnTo>
                  <a:pt x="218517" y="206009"/>
                </a:lnTo>
                <a:lnTo>
                  <a:pt x="227969" y="218324"/>
                </a:lnTo>
                <a:lnTo>
                  <a:pt x="230987" y="234289"/>
                </a:lnTo>
                <a:lnTo>
                  <a:pt x="229970" y="243632"/>
                </a:lnTo>
                <a:lnTo>
                  <a:pt x="226842" y="251636"/>
                </a:lnTo>
                <a:lnTo>
                  <a:pt x="221488" y="258237"/>
                </a:lnTo>
                <a:lnTo>
                  <a:pt x="213791" y="263372"/>
                </a:lnTo>
                <a:lnTo>
                  <a:pt x="223969" y="268815"/>
                </a:lnTo>
                <a:lnTo>
                  <a:pt x="230970" y="276228"/>
                </a:lnTo>
                <a:lnTo>
                  <a:pt x="235010" y="285464"/>
                </a:lnTo>
                <a:lnTo>
                  <a:pt x="236308" y="296379"/>
                </a:lnTo>
                <a:lnTo>
                  <a:pt x="233313" y="312807"/>
                </a:lnTo>
                <a:lnTo>
                  <a:pt x="223916" y="325781"/>
                </a:lnTo>
                <a:lnTo>
                  <a:pt x="207505" y="334300"/>
                </a:lnTo>
                <a:lnTo>
                  <a:pt x="183464" y="337362"/>
                </a:lnTo>
                <a:lnTo>
                  <a:pt x="252869" y="337362"/>
                </a:lnTo>
                <a:lnTo>
                  <a:pt x="252869" y="310921"/>
                </a:lnTo>
                <a:lnTo>
                  <a:pt x="320268" y="310921"/>
                </a:lnTo>
                <a:lnTo>
                  <a:pt x="334125" y="308679"/>
                </a:lnTo>
                <a:lnTo>
                  <a:pt x="345540" y="302299"/>
                </a:lnTo>
                <a:lnTo>
                  <a:pt x="354056" y="292303"/>
                </a:lnTo>
                <a:lnTo>
                  <a:pt x="359219" y="279209"/>
                </a:lnTo>
                <a:lnTo>
                  <a:pt x="268084" y="279209"/>
                </a:lnTo>
                <a:lnTo>
                  <a:pt x="268084" y="253479"/>
                </a:lnTo>
                <a:lnTo>
                  <a:pt x="359194" y="253479"/>
                </a:lnTo>
                <a:lnTo>
                  <a:pt x="354024" y="240387"/>
                </a:lnTo>
                <a:lnTo>
                  <a:pt x="345508" y="230395"/>
                </a:lnTo>
                <a:lnTo>
                  <a:pt x="334103" y="224020"/>
                </a:lnTo>
                <a:lnTo>
                  <a:pt x="320268" y="221780"/>
                </a:lnTo>
                <a:lnTo>
                  <a:pt x="252869" y="221716"/>
                </a:lnTo>
                <a:lnTo>
                  <a:pt x="252869" y="195275"/>
                </a:lnTo>
                <a:close/>
              </a:path>
              <a:path w="737235" h="426720">
                <a:moveTo>
                  <a:pt x="736942" y="195275"/>
                </a:moveTo>
                <a:lnTo>
                  <a:pt x="541680" y="195275"/>
                </a:lnTo>
                <a:lnTo>
                  <a:pt x="541680" y="221716"/>
                </a:lnTo>
                <a:lnTo>
                  <a:pt x="440728" y="221716"/>
                </a:lnTo>
                <a:lnTo>
                  <a:pt x="440728" y="249745"/>
                </a:lnTo>
                <a:lnTo>
                  <a:pt x="498195" y="249745"/>
                </a:lnTo>
                <a:lnTo>
                  <a:pt x="522183" y="253016"/>
                </a:lnTo>
                <a:lnTo>
                  <a:pt x="538279" y="262089"/>
                </a:lnTo>
                <a:lnTo>
                  <a:pt x="547323" y="275859"/>
                </a:lnTo>
                <a:lnTo>
                  <a:pt x="550151" y="293217"/>
                </a:lnTo>
                <a:lnTo>
                  <a:pt x="547157" y="310798"/>
                </a:lnTo>
                <a:lnTo>
                  <a:pt x="537765" y="324786"/>
                </a:lnTo>
                <a:lnTo>
                  <a:pt x="521358" y="334026"/>
                </a:lnTo>
                <a:lnTo>
                  <a:pt x="497319" y="337362"/>
                </a:lnTo>
                <a:lnTo>
                  <a:pt x="630536" y="337362"/>
                </a:lnTo>
                <a:lnTo>
                  <a:pt x="736942" y="230949"/>
                </a:lnTo>
                <a:lnTo>
                  <a:pt x="736942" y="195275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2969" y="756107"/>
            <a:ext cx="261620" cy="415290"/>
          </a:xfrm>
          <a:custGeom>
            <a:avLst/>
            <a:gdLst/>
            <a:ahLst/>
            <a:cxnLst/>
            <a:rect l="l" t="t" r="r" b="b"/>
            <a:pathLst>
              <a:path w="261620" h="415290">
                <a:moveTo>
                  <a:pt x="100008" y="7759"/>
                </a:moveTo>
                <a:lnTo>
                  <a:pt x="38626" y="51470"/>
                </a:lnTo>
                <a:lnTo>
                  <a:pt x="14761" y="90336"/>
                </a:lnTo>
                <a:lnTo>
                  <a:pt x="2501" y="134208"/>
                </a:lnTo>
                <a:lnTo>
                  <a:pt x="0" y="180835"/>
                </a:lnTo>
                <a:lnTo>
                  <a:pt x="5409" y="227965"/>
                </a:lnTo>
                <a:lnTo>
                  <a:pt x="16883" y="273347"/>
                </a:lnTo>
                <a:lnTo>
                  <a:pt x="32574" y="314729"/>
                </a:lnTo>
                <a:lnTo>
                  <a:pt x="50637" y="349861"/>
                </a:lnTo>
                <a:lnTo>
                  <a:pt x="75929" y="383946"/>
                </a:lnTo>
                <a:lnTo>
                  <a:pt x="135719" y="414735"/>
                </a:lnTo>
                <a:lnTo>
                  <a:pt x="164187" y="412403"/>
                </a:lnTo>
                <a:lnTo>
                  <a:pt x="187613" y="398322"/>
                </a:lnTo>
                <a:lnTo>
                  <a:pt x="201049" y="375288"/>
                </a:lnTo>
                <a:lnTo>
                  <a:pt x="203173" y="347562"/>
                </a:lnTo>
                <a:lnTo>
                  <a:pt x="194435" y="318428"/>
                </a:lnTo>
                <a:lnTo>
                  <a:pt x="175281" y="291172"/>
                </a:lnTo>
                <a:lnTo>
                  <a:pt x="149163" y="266397"/>
                </a:lnTo>
                <a:lnTo>
                  <a:pt x="122436" y="244052"/>
                </a:lnTo>
                <a:lnTo>
                  <a:pt x="96185" y="219874"/>
                </a:lnTo>
                <a:lnTo>
                  <a:pt x="71497" y="189598"/>
                </a:lnTo>
                <a:lnTo>
                  <a:pt x="50710" y="149361"/>
                </a:lnTo>
                <a:lnTo>
                  <a:pt x="42134" y="106019"/>
                </a:lnTo>
                <a:lnTo>
                  <a:pt x="41982" y="99618"/>
                </a:lnTo>
                <a:lnTo>
                  <a:pt x="43264" y="82108"/>
                </a:lnTo>
                <a:lnTo>
                  <a:pt x="60613" y="37287"/>
                </a:lnTo>
                <a:lnTo>
                  <a:pt x="86939" y="13912"/>
                </a:lnTo>
                <a:lnTo>
                  <a:pt x="100008" y="7759"/>
                </a:lnTo>
                <a:close/>
              </a:path>
              <a:path w="261620" h="415290">
                <a:moveTo>
                  <a:pt x="149964" y="1719"/>
                </a:moveTo>
                <a:lnTo>
                  <a:pt x="179396" y="28337"/>
                </a:lnTo>
                <a:lnTo>
                  <a:pt x="183752" y="53009"/>
                </a:lnTo>
                <a:lnTo>
                  <a:pt x="181684" y="71182"/>
                </a:lnTo>
                <a:lnTo>
                  <a:pt x="175768" y="90074"/>
                </a:lnTo>
                <a:lnTo>
                  <a:pt x="166069" y="108881"/>
                </a:lnTo>
                <a:lnTo>
                  <a:pt x="152650" y="126796"/>
                </a:lnTo>
                <a:lnTo>
                  <a:pt x="151024" y="128587"/>
                </a:lnTo>
                <a:lnTo>
                  <a:pt x="149309" y="130568"/>
                </a:lnTo>
                <a:lnTo>
                  <a:pt x="147684" y="132651"/>
                </a:lnTo>
                <a:lnTo>
                  <a:pt x="146147" y="134874"/>
                </a:lnTo>
                <a:lnTo>
                  <a:pt x="135579" y="157816"/>
                </a:lnTo>
                <a:lnTo>
                  <a:pt x="133893" y="181376"/>
                </a:lnTo>
                <a:lnTo>
                  <a:pt x="140773" y="202834"/>
                </a:lnTo>
                <a:lnTo>
                  <a:pt x="155901" y="219468"/>
                </a:lnTo>
                <a:lnTo>
                  <a:pt x="176767" y="227862"/>
                </a:lnTo>
                <a:lnTo>
                  <a:pt x="199284" y="226831"/>
                </a:lnTo>
                <a:lnTo>
                  <a:pt x="238629" y="199123"/>
                </a:lnTo>
                <a:lnTo>
                  <a:pt x="260396" y="148550"/>
                </a:lnTo>
                <a:lnTo>
                  <a:pt x="261248" y="103075"/>
                </a:lnTo>
                <a:lnTo>
                  <a:pt x="246763" y="61887"/>
                </a:lnTo>
                <a:lnTo>
                  <a:pt x="219688" y="28581"/>
                </a:lnTo>
                <a:lnTo>
                  <a:pt x="182770" y="6754"/>
                </a:lnTo>
                <a:lnTo>
                  <a:pt x="149964" y="1719"/>
                </a:lnTo>
                <a:close/>
              </a:path>
              <a:path w="261620" h="415290">
                <a:moveTo>
                  <a:pt x="142157" y="521"/>
                </a:moveTo>
                <a:lnTo>
                  <a:pt x="149964" y="1719"/>
                </a:lnTo>
                <a:lnTo>
                  <a:pt x="147863" y="1174"/>
                </a:lnTo>
                <a:lnTo>
                  <a:pt x="142157" y="521"/>
                </a:lnTo>
                <a:close/>
              </a:path>
              <a:path w="261620" h="415290">
                <a:moveTo>
                  <a:pt x="140965" y="338"/>
                </a:moveTo>
                <a:lnTo>
                  <a:pt x="140557" y="338"/>
                </a:lnTo>
                <a:lnTo>
                  <a:pt x="142157" y="521"/>
                </a:lnTo>
                <a:lnTo>
                  <a:pt x="140965" y="338"/>
                </a:lnTo>
                <a:close/>
              </a:path>
              <a:path w="261620" h="415290">
                <a:moveTo>
                  <a:pt x="138756" y="0"/>
                </a:moveTo>
                <a:lnTo>
                  <a:pt x="136698" y="50"/>
                </a:lnTo>
                <a:lnTo>
                  <a:pt x="134616" y="190"/>
                </a:lnTo>
                <a:lnTo>
                  <a:pt x="132545" y="355"/>
                </a:lnTo>
                <a:lnTo>
                  <a:pt x="140965" y="338"/>
                </a:lnTo>
                <a:lnTo>
                  <a:pt x="138756" y="0"/>
                </a:lnTo>
                <a:close/>
              </a:path>
            </a:pathLst>
          </a:custGeom>
          <a:solidFill>
            <a:srgbClr val="00A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4951" y="756359"/>
            <a:ext cx="141757" cy="239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01021" y="879208"/>
            <a:ext cx="1435100" cy="169545"/>
          </a:xfrm>
          <a:custGeom>
            <a:avLst/>
            <a:gdLst/>
            <a:ahLst/>
            <a:cxnLst/>
            <a:rect l="l" t="t" r="r" b="b"/>
            <a:pathLst>
              <a:path w="1435100" h="169544">
                <a:moveTo>
                  <a:pt x="199301" y="41452"/>
                </a:moveTo>
                <a:lnTo>
                  <a:pt x="172009" y="45615"/>
                </a:lnTo>
                <a:lnTo>
                  <a:pt x="150391" y="57867"/>
                </a:lnTo>
                <a:lnTo>
                  <a:pt x="136162" y="77853"/>
                </a:lnTo>
                <a:lnTo>
                  <a:pt x="131038" y="105219"/>
                </a:lnTo>
                <a:lnTo>
                  <a:pt x="136162" y="132584"/>
                </a:lnTo>
                <a:lnTo>
                  <a:pt x="150391" y="152557"/>
                </a:lnTo>
                <a:lnTo>
                  <a:pt x="172009" y="164793"/>
                </a:lnTo>
                <a:lnTo>
                  <a:pt x="199301" y="168948"/>
                </a:lnTo>
                <a:lnTo>
                  <a:pt x="226524" y="164793"/>
                </a:lnTo>
                <a:lnTo>
                  <a:pt x="248118" y="152557"/>
                </a:lnTo>
                <a:lnTo>
                  <a:pt x="253124" y="145529"/>
                </a:lnTo>
                <a:lnTo>
                  <a:pt x="199301" y="145529"/>
                </a:lnTo>
                <a:lnTo>
                  <a:pt x="187804" y="143252"/>
                </a:lnTo>
                <a:lnTo>
                  <a:pt x="177542" y="136099"/>
                </a:lnTo>
                <a:lnTo>
                  <a:pt x="170172" y="123583"/>
                </a:lnTo>
                <a:lnTo>
                  <a:pt x="167347" y="105219"/>
                </a:lnTo>
                <a:lnTo>
                  <a:pt x="170172" y="86829"/>
                </a:lnTo>
                <a:lnTo>
                  <a:pt x="177542" y="74307"/>
                </a:lnTo>
                <a:lnTo>
                  <a:pt x="187804" y="67157"/>
                </a:lnTo>
                <a:lnTo>
                  <a:pt x="199301" y="64884"/>
                </a:lnTo>
                <a:lnTo>
                  <a:pt x="253113" y="64884"/>
                </a:lnTo>
                <a:lnTo>
                  <a:pt x="248118" y="57867"/>
                </a:lnTo>
                <a:lnTo>
                  <a:pt x="226524" y="45615"/>
                </a:lnTo>
                <a:lnTo>
                  <a:pt x="199301" y="41452"/>
                </a:lnTo>
                <a:close/>
              </a:path>
              <a:path w="1435100" h="169544">
                <a:moveTo>
                  <a:pt x="253113" y="64884"/>
                </a:moveTo>
                <a:lnTo>
                  <a:pt x="199301" y="64884"/>
                </a:lnTo>
                <a:lnTo>
                  <a:pt x="210729" y="67157"/>
                </a:lnTo>
                <a:lnTo>
                  <a:pt x="220975" y="74307"/>
                </a:lnTo>
                <a:lnTo>
                  <a:pt x="228356" y="86829"/>
                </a:lnTo>
                <a:lnTo>
                  <a:pt x="231190" y="105219"/>
                </a:lnTo>
                <a:lnTo>
                  <a:pt x="228356" y="123583"/>
                </a:lnTo>
                <a:lnTo>
                  <a:pt x="220975" y="136099"/>
                </a:lnTo>
                <a:lnTo>
                  <a:pt x="210729" y="143252"/>
                </a:lnTo>
                <a:lnTo>
                  <a:pt x="199301" y="145529"/>
                </a:lnTo>
                <a:lnTo>
                  <a:pt x="253124" y="145529"/>
                </a:lnTo>
                <a:lnTo>
                  <a:pt x="262346" y="132584"/>
                </a:lnTo>
                <a:lnTo>
                  <a:pt x="267474" y="105219"/>
                </a:lnTo>
                <a:lnTo>
                  <a:pt x="262346" y="77853"/>
                </a:lnTo>
                <a:lnTo>
                  <a:pt x="253113" y="64884"/>
                </a:lnTo>
                <a:close/>
              </a:path>
              <a:path w="1435100" h="169544">
                <a:moveTo>
                  <a:pt x="486371" y="67284"/>
                </a:moveTo>
                <a:lnTo>
                  <a:pt x="451561" y="67284"/>
                </a:lnTo>
                <a:lnTo>
                  <a:pt x="451561" y="165849"/>
                </a:lnTo>
                <a:lnTo>
                  <a:pt x="452831" y="167017"/>
                </a:lnTo>
                <a:lnTo>
                  <a:pt x="485139" y="167017"/>
                </a:lnTo>
                <a:lnTo>
                  <a:pt x="486371" y="165849"/>
                </a:lnTo>
                <a:lnTo>
                  <a:pt x="486371" y="67284"/>
                </a:lnTo>
                <a:close/>
              </a:path>
              <a:path w="1435100" h="169544">
                <a:moveTo>
                  <a:pt x="526491" y="43421"/>
                </a:moveTo>
                <a:lnTo>
                  <a:pt x="411467" y="43421"/>
                </a:lnTo>
                <a:lnTo>
                  <a:pt x="410197" y="44602"/>
                </a:lnTo>
                <a:lnTo>
                  <a:pt x="410209" y="66116"/>
                </a:lnTo>
                <a:lnTo>
                  <a:pt x="411467" y="67284"/>
                </a:lnTo>
                <a:lnTo>
                  <a:pt x="526491" y="67284"/>
                </a:lnTo>
                <a:lnTo>
                  <a:pt x="527761" y="66116"/>
                </a:lnTo>
                <a:lnTo>
                  <a:pt x="527761" y="44602"/>
                </a:lnTo>
                <a:lnTo>
                  <a:pt x="526491" y="43421"/>
                </a:lnTo>
                <a:close/>
              </a:path>
              <a:path w="1435100" h="169544">
                <a:moveTo>
                  <a:pt x="390715" y="43421"/>
                </a:moveTo>
                <a:lnTo>
                  <a:pt x="359448" y="43421"/>
                </a:lnTo>
                <a:lnTo>
                  <a:pt x="328395" y="48258"/>
                </a:lnTo>
                <a:lnTo>
                  <a:pt x="305993" y="61371"/>
                </a:lnTo>
                <a:lnTo>
                  <a:pt x="292421" y="80663"/>
                </a:lnTo>
                <a:lnTo>
                  <a:pt x="287858" y="104038"/>
                </a:lnTo>
                <a:lnTo>
                  <a:pt x="292295" y="127662"/>
                </a:lnTo>
                <a:lnTo>
                  <a:pt x="305604" y="147775"/>
                </a:lnTo>
                <a:lnTo>
                  <a:pt x="327779" y="161761"/>
                </a:lnTo>
                <a:lnTo>
                  <a:pt x="358813" y="167005"/>
                </a:lnTo>
                <a:lnTo>
                  <a:pt x="392950" y="167005"/>
                </a:lnTo>
                <a:lnTo>
                  <a:pt x="394233" y="165836"/>
                </a:lnTo>
                <a:lnTo>
                  <a:pt x="394068" y="144246"/>
                </a:lnTo>
                <a:lnTo>
                  <a:pt x="392836" y="143078"/>
                </a:lnTo>
                <a:lnTo>
                  <a:pt x="364832" y="143014"/>
                </a:lnTo>
                <a:lnTo>
                  <a:pt x="348225" y="140339"/>
                </a:lnTo>
                <a:lnTo>
                  <a:pt x="335376" y="132768"/>
                </a:lnTo>
                <a:lnTo>
                  <a:pt x="327083" y="120983"/>
                </a:lnTo>
                <a:lnTo>
                  <a:pt x="324142" y="105664"/>
                </a:lnTo>
                <a:lnTo>
                  <a:pt x="327299" y="89224"/>
                </a:lnTo>
                <a:lnTo>
                  <a:pt x="335992" y="77192"/>
                </a:lnTo>
                <a:lnTo>
                  <a:pt x="349050" y="69800"/>
                </a:lnTo>
                <a:lnTo>
                  <a:pt x="365302" y="67284"/>
                </a:lnTo>
                <a:lnTo>
                  <a:pt x="390626" y="67284"/>
                </a:lnTo>
                <a:lnTo>
                  <a:pt x="391858" y="66179"/>
                </a:lnTo>
                <a:lnTo>
                  <a:pt x="391985" y="44602"/>
                </a:lnTo>
                <a:lnTo>
                  <a:pt x="390715" y="43421"/>
                </a:lnTo>
                <a:close/>
              </a:path>
              <a:path w="1435100" h="169544">
                <a:moveTo>
                  <a:pt x="1175702" y="41452"/>
                </a:moveTo>
                <a:lnTo>
                  <a:pt x="1148439" y="45615"/>
                </a:lnTo>
                <a:lnTo>
                  <a:pt x="1126845" y="57867"/>
                </a:lnTo>
                <a:lnTo>
                  <a:pt x="1112633" y="77853"/>
                </a:lnTo>
                <a:lnTo>
                  <a:pt x="1107516" y="105219"/>
                </a:lnTo>
                <a:lnTo>
                  <a:pt x="1112633" y="132584"/>
                </a:lnTo>
                <a:lnTo>
                  <a:pt x="1126845" y="152557"/>
                </a:lnTo>
                <a:lnTo>
                  <a:pt x="1148439" y="164793"/>
                </a:lnTo>
                <a:lnTo>
                  <a:pt x="1175702" y="168948"/>
                </a:lnTo>
                <a:lnTo>
                  <a:pt x="1202970" y="164793"/>
                </a:lnTo>
                <a:lnTo>
                  <a:pt x="1224586" y="152557"/>
                </a:lnTo>
                <a:lnTo>
                  <a:pt x="1229595" y="145529"/>
                </a:lnTo>
                <a:lnTo>
                  <a:pt x="1175702" y="145529"/>
                </a:lnTo>
                <a:lnTo>
                  <a:pt x="1164227" y="143252"/>
                </a:lnTo>
                <a:lnTo>
                  <a:pt x="1153977" y="136099"/>
                </a:lnTo>
                <a:lnTo>
                  <a:pt x="1146611" y="123583"/>
                </a:lnTo>
                <a:lnTo>
                  <a:pt x="1143787" y="105219"/>
                </a:lnTo>
                <a:lnTo>
                  <a:pt x="1146611" y="86829"/>
                </a:lnTo>
                <a:lnTo>
                  <a:pt x="1153977" y="74307"/>
                </a:lnTo>
                <a:lnTo>
                  <a:pt x="1164227" y="67157"/>
                </a:lnTo>
                <a:lnTo>
                  <a:pt x="1175702" y="64884"/>
                </a:lnTo>
                <a:lnTo>
                  <a:pt x="1229584" y="64884"/>
                </a:lnTo>
                <a:lnTo>
                  <a:pt x="1224586" y="57867"/>
                </a:lnTo>
                <a:lnTo>
                  <a:pt x="1202970" y="45615"/>
                </a:lnTo>
                <a:lnTo>
                  <a:pt x="1175702" y="41452"/>
                </a:lnTo>
                <a:close/>
              </a:path>
              <a:path w="1435100" h="169544">
                <a:moveTo>
                  <a:pt x="1017841" y="43421"/>
                </a:moveTo>
                <a:lnTo>
                  <a:pt x="986967" y="43421"/>
                </a:lnTo>
                <a:lnTo>
                  <a:pt x="985672" y="44602"/>
                </a:lnTo>
                <a:lnTo>
                  <a:pt x="985672" y="165849"/>
                </a:lnTo>
                <a:lnTo>
                  <a:pt x="986929" y="167017"/>
                </a:lnTo>
                <a:lnTo>
                  <a:pt x="1019174" y="167017"/>
                </a:lnTo>
                <a:lnTo>
                  <a:pt x="1020432" y="165849"/>
                </a:lnTo>
                <a:lnTo>
                  <a:pt x="1020432" y="107835"/>
                </a:lnTo>
                <a:lnTo>
                  <a:pt x="1059029" y="107835"/>
                </a:lnTo>
                <a:lnTo>
                  <a:pt x="1053884" y="101854"/>
                </a:lnTo>
                <a:lnTo>
                  <a:pt x="1055859" y="99504"/>
                </a:lnTo>
                <a:lnTo>
                  <a:pt x="1020432" y="99504"/>
                </a:lnTo>
                <a:lnTo>
                  <a:pt x="1020432" y="44602"/>
                </a:lnTo>
                <a:lnTo>
                  <a:pt x="1019301" y="43484"/>
                </a:lnTo>
                <a:lnTo>
                  <a:pt x="1017841" y="43421"/>
                </a:lnTo>
                <a:close/>
              </a:path>
              <a:path w="1435100" h="169544">
                <a:moveTo>
                  <a:pt x="1059029" y="107835"/>
                </a:moveTo>
                <a:lnTo>
                  <a:pt x="1021714" y="107835"/>
                </a:lnTo>
                <a:lnTo>
                  <a:pt x="1064691" y="164998"/>
                </a:lnTo>
                <a:lnTo>
                  <a:pt x="1065733" y="166458"/>
                </a:lnTo>
                <a:lnTo>
                  <a:pt x="1067180" y="167017"/>
                </a:lnTo>
                <a:lnTo>
                  <a:pt x="1108100" y="167017"/>
                </a:lnTo>
                <a:lnTo>
                  <a:pt x="1108697" y="165671"/>
                </a:lnTo>
                <a:lnTo>
                  <a:pt x="1107630" y="164338"/>
                </a:lnTo>
                <a:lnTo>
                  <a:pt x="1059029" y="107835"/>
                </a:lnTo>
                <a:close/>
              </a:path>
              <a:path w="1435100" h="169544">
                <a:moveTo>
                  <a:pt x="1229584" y="64884"/>
                </a:moveTo>
                <a:lnTo>
                  <a:pt x="1175702" y="64884"/>
                </a:lnTo>
                <a:lnTo>
                  <a:pt x="1187164" y="67157"/>
                </a:lnTo>
                <a:lnTo>
                  <a:pt x="1197411" y="74307"/>
                </a:lnTo>
                <a:lnTo>
                  <a:pt x="1204779" y="86829"/>
                </a:lnTo>
                <a:lnTo>
                  <a:pt x="1207604" y="105219"/>
                </a:lnTo>
                <a:lnTo>
                  <a:pt x="1204779" y="123583"/>
                </a:lnTo>
                <a:lnTo>
                  <a:pt x="1197411" y="136099"/>
                </a:lnTo>
                <a:lnTo>
                  <a:pt x="1187164" y="143252"/>
                </a:lnTo>
                <a:lnTo>
                  <a:pt x="1175702" y="145529"/>
                </a:lnTo>
                <a:lnTo>
                  <a:pt x="1229595" y="145529"/>
                </a:lnTo>
                <a:lnTo>
                  <a:pt x="1238822" y="132584"/>
                </a:lnTo>
                <a:lnTo>
                  <a:pt x="1243952" y="105219"/>
                </a:lnTo>
                <a:lnTo>
                  <a:pt x="1238822" y="77853"/>
                </a:lnTo>
                <a:lnTo>
                  <a:pt x="1229584" y="64884"/>
                </a:lnTo>
                <a:close/>
              </a:path>
              <a:path w="1435100" h="169544">
                <a:moveTo>
                  <a:pt x="1101153" y="43421"/>
                </a:moveTo>
                <a:lnTo>
                  <a:pt x="1065339" y="43421"/>
                </a:lnTo>
                <a:lnTo>
                  <a:pt x="1064005" y="43929"/>
                </a:lnTo>
                <a:lnTo>
                  <a:pt x="1062977" y="44932"/>
                </a:lnTo>
                <a:lnTo>
                  <a:pt x="1021714" y="99504"/>
                </a:lnTo>
                <a:lnTo>
                  <a:pt x="1055859" y="99504"/>
                </a:lnTo>
                <a:lnTo>
                  <a:pt x="1095768" y="52031"/>
                </a:lnTo>
                <a:lnTo>
                  <a:pt x="1100937" y="45859"/>
                </a:lnTo>
                <a:lnTo>
                  <a:pt x="1101801" y="44602"/>
                </a:lnTo>
                <a:lnTo>
                  <a:pt x="1101153" y="43421"/>
                </a:lnTo>
                <a:close/>
              </a:path>
              <a:path w="1435100" h="169544">
                <a:moveTo>
                  <a:pt x="52895" y="0"/>
                </a:moveTo>
                <a:lnTo>
                  <a:pt x="12649" y="0"/>
                </a:lnTo>
                <a:lnTo>
                  <a:pt x="6032" y="965"/>
                </a:lnTo>
                <a:lnTo>
                  <a:pt x="787" y="5969"/>
                </a:lnTo>
                <a:lnTo>
                  <a:pt x="0" y="12192"/>
                </a:lnTo>
                <a:lnTo>
                  <a:pt x="0" y="165849"/>
                </a:lnTo>
                <a:lnTo>
                  <a:pt x="1206" y="167017"/>
                </a:lnTo>
                <a:lnTo>
                  <a:pt x="35026" y="167017"/>
                </a:lnTo>
                <a:lnTo>
                  <a:pt x="36283" y="165849"/>
                </a:lnTo>
                <a:lnTo>
                  <a:pt x="36283" y="104254"/>
                </a:lnTo>
                <a:lnTo>
                  <a:pt x="59499" y="104254"/>
                </a:lnTo>
                <a:lnTo>
                  <a:pt x="88518" y="99218"/>
                </a:lnTo>
                <a:lnTo>
                  <a:pt x="107719" y="86493"/>
                </a:lnTo>
                <a:lnTo>
                  <a:pt x="113064" y="78016"/>
                </a:lnTo>
                <a:lnTo>
                  <a:pt x="36283" y="78016"/>
                </a:lnTo>
                <a:lnTo>
                  <a:pt x="36283" y="26225"/>
                </a:lnTo>
                <a:lnTo>
                  <a:pt x="113521" y="26225"/>
                </a:lnTo>
                <a:lnTo>
                  <a:pt x="111575" y="22183"/>
                </a:lnTo>
                <a:lnTo>
                  <a:pt x="90998" y="6685"/>
                </a:lnTo>
                <a:lnTo>
                  <a:pt x="52895" y="0"/>
                </a:lnTo>
                <a:close/>
              </a:path>
              <a:path w="1435100" h="169544">
                <a:moveTo>
                  <a:pt x="113521" y="26225"/>
                </a:moveTo>
                <a:lnTo>
                  <a:pt x="52895" y="26225"/>
                </a:lnTo>
                <a:lnTo>
                  <a:pt x="66463" y="28195"/>
                </a:lnTo>
                <a:lnTo>
                  <a:pt x="75930" y="33569"/>
                </a:lnTo>
                <a:lnTo>
                  <a:pt x="81477" y="41538"/>
                </a:lnTo>
                <a:lnTo>
                  <a:pt x="83286" y="51295"/>
                </a:lnTo>
                <a:lnTo>
                  <a:pt x="81620" y="60817"/>
                </a:lnTo>
                <a:lnTo>
                  <a:pt x="76311" y="69408"/>
                </a:lnTo>
                <a:lnTo>
                  <a:pt x="66891" y="75623"/>
                </a:lnTo>
                <a:lnTo>
                  <a:pt x="52895" y="78016"/>
                </a:lnTo>
                <a:lnTo>
                  <a:pt x="113064" y="78016"/>
                </a:lnTo>
                <a:lnTo>
                  <a:pt x="118337" y="69653"/>
                </a:lnTo>
                <a:lnTo>
                  <a:pt x="121602" y="52273"/>
                </a:lnTo>
                <a:lnTo>
                  <a:pt x="119989" y="39658"/>
                </a:lnTo>
                <a:lnTo>
                  <a:pt x="113521" y="26225"/>
                </a:lnTo>
                <a:close/>
              </a:path>
              <a:path w="1435100" h="169544">
                <a:moveTo>
                  <a:pt x="806843" y="67284"/>
                </a:moveTo>
                <a:lnTo>
                  <a:pt x="772121" y="67284"/>
                </a:lnTo>
                <a:lnTo>
                  <a:pt x="772121" y="165849"/>
                </a:lnTo>
                <a:lnTo>
                  <a:pt x="773366" y="167017"/>
                </a:lnTo>
                <a:lnTo>
                  <a:pt x="805599" y="167017"/>
                </a:lnTo>
                <a:lnTo>
                  <a:pt x="806843" y="165849"/>
                </a:lnTo>
                <a:lnTo>
                  <a:pt x="806843" y="67284"/>
                </a:lnTo>
                <a:close/>
              </a:path>
              <a:path w="1435100" h="169544">
                <a:moveTo>
                  <a:pt x="804176" y="43421"/>
                </a:moveTo>
                <a:lnTo>
                  <a:pt x="707072" y="43421"/>
                </a:lnTo>
                <a:lnTo>
                  <a:pt x="700303" y="49771"/>
                </a:lnTo>
                <a:lnTo>
                  <a:pt x="700303" y="104876"/>
                </a:lnTo>
                <a:lnTo>
                  <a:pt x="698474" y="121010"/>
                </a:lnTo>
                <a:lnTo>
                  <a:pt x="693154" y="132916"/>
                </a:lnTo>
                <a:lnTo>
                  <a:pt x="684599" y="140286"/>
                </a:lnTo>
                <a:lnTo>
                  <a:pt x="673061" y="142811"/>
                </a:lnTo>
                <a:lnTo>
                  <a:pt x="672147" y="142811"/>
                </a:lnTo>
                <a:lnTo>
                  <a:pt x="670674" y="142862"/>
                </a:lnTo>
                <a:lnTo>
                  <a:pt x="669480" y="143903"/>
                </a:lnTo>
                <a:lnTo>
                  <a:pt x="669496" y="165849"/>
                </a:lnTo>
                <a:lnTo>
                  <a:pt x="670559" y="166865"/>
                </a:lnTo>
                <a:lnTo>
                  <a:pt x="671995" y="167005"/>
                </a:lnTo>
                <a:lnTo>
                  <a:pt x="673734" y="167005"/>
                </a:lnTo>
                <a:lnTo>
                  <a:pt x="676338" y="166941"/>
                </a:lnTo>
                <a:lnTo>
                  <a:pt x="679576" y="166941"/>
                </a:lnTo>
                <a:lnTo>
                  <a:pt x="695317" y="164778"/>
                </a:lnTo>
                <a:lnTo>
                  <a:pt x="712238" y="156002"/>
                </a:lnTo>
                <a:lnTo>
                  <a:pt x="725754" y="137178"/>
                </a:lnTo>
                <a:lnTo>
                  <a:pt x="731278" y="104876"/>
                </a:lnTo>
                <a:lnTo>
                  <a:pt x="731278" y="67284"/>
                </a:lnTo>
                <a:lnTo>
                  <a:pt x="806843" y="67284"/>
                </a:lnTo>
                <a:lnTo>
                  <a:pt x="806843" y="44602"/>
                </a:lnTo>
                <a:lnTo>
                  <a:pt x="805675" y="43484"/>
                </a:lnTo>
                <a:lnTo>
                  <a:pt x="804176" y="43421"/>
                </a:lnTo>
                <a:close/>
              </a:path>
              <a:path w="1435100" h="169544">
                <a:moveTo>
                  <a:pt x="1310462" y="43421"/>
                </a:moveTo>
                <a:lnTo>
                  <a:pt x="1272730" y="43421"/>
                </a:lnTo>
                <a:lnTo>
                  <a:pt x="1265961" y="49771"/>
                </a:lnTo>
                <a:lnTo>
                  <a:pt x="1266012" y="165900"/>
                </a:lnTo>
                <a:lnTo>
                  <a:pt x="1267231" y="167017"/>
                </a:lnTo>
                <a:lnTo>
                  <a:pt x="1299400" y="167017"/>
                </a:lnTo>
                <a:lnTo>
                  <a:pt x="1300627" y="165900"/>
                </a:lnTo>
                <a:lnTo>
                  <a:pt x="1300721" y="96621"/>
                </a:lnTo>
                <a:lnTo>
                  <a:pt x="1299959" y="71450"/>
                </a:lnTo>
                <a:lnTo>
                  <a:pt x="1329612" y="71450"/>
                </a:lnTo>
                <a:lnTo>
                  <a:pt x="1312151" y="45808"/>
                </a:lnTo>
                <a:lnTo>
                  <a:pt x="1310462" y="43421"/>
                </a:lnTo>
                <a:close/>
              </a:path>
              <a:path w="1435100" h="169544">
                <a:moveTo>
                  <a:pt x="1434807" y="71450"/>
                </a:moveTo>
                <a:lnTo>
                  <a:pt x="1400911" y="71450"/>
                </a:lnTo>
                <a:lnTo>
                  <a:pt x="1400136" y="96621"/>
                </a:lnTo>
                <a:lnTo>
                  <a:pt x="1400189" y="165900"/>
                </a:lnTo>
                <a:lnTo>
                  <a:pt x="1401356" y="167017"/>
                </a:lnTo>
                <a:lnTo>
                  <a:pt x="1433601" y="167017"/>
                </a:lnTo>
                <a:lnTo>
                  <a:pt x="1434755" y="165900"/>
                </a:lnTo>
                <a:lnTo>
                  <a:pt x="1434807" y="71450"/>
                </a:lnTo>
                <a:close/>
              </a:path>
              <a:path w="1435100" h="169544">
                <a:moveTo>
                  <a:pt x="1329612" y="71450"/>
                </a:moveTo>
                <a:lnTo>
                  <a:pt x="1301229" y="71450"/>
                </a:lnTo>
                <a:lnTo>
                  <a:pt x="1346098" y="138506"/>
                </a:lnTo>
                <a:lnTo>
                  <a:pt x="1348447" y="141846"/>
                </a:lnTo>
                <a:lnTo>
                  <a:pt x="1352638" y="141782"/>
                </a:lnTo>
                <a:lnTo>
                  <a:pt x="1354810" y="138468"/>
                </a:lnTo>
                <a:lnTo>
                  <a:pt x="1379333" y="101777"/>
                </a:lnTo>
                <a:lnTo>
                  <a:pt x="1350263" y="101777"/>
                </a:lnTo>
                <a:lnTo>
                  <a:pt x="1329612" y="71450"/>
                </a:lnTo>
                <a:close/>
              </a:path>
              <a:path w="1435100" h="169544">
                <a:moveTo>
                  <a:pt x="1428013" y="43484"/>
                </a:moveTo>
                <a:lnTo>
                  <a:pt x="1392364" y="43484"/>
                </a:lnTo>
                <a:lnTo>
                  <a:pt x="1391069" y="43700"/>
                </a:lnTo>
                <a:lnTo>
                  <a:pt x="1389849" y="44183"/>
                </a:lnTo>
                <a:lnTo>
                  <a:pt x="1388706" y="45808"/>
                </a:lnTo>
                <a:lnTo>
                  <a:pt x="1350263" y="101777"/>
                </a:lnTo>
                <a:lnTo>
                  <a:pt x="1379333" y="101777"/>
                </a:lnTo>
                <a:lnTo>
                  <a:pt x="1399603" y="71450"/>
                </a:lnTo>
                <a:lnTo>
                  <a:pt x="1434807" y="71450"/>
                </a:lnTo>
                <a:lnTo>
                  <a:pt x="1434713" y="49771"/>
                </a:lnTo>
                <a:lnTo>
                  <a:pt x="1428013" y="43484"/>
                </a:lnTo>
                <a:close/>
              </a:path>
              <a:path w="1435100" h="169544">
                <a:moveTo>
                  <a:pt x="603567" y="41440"/>
                </a:moveTo>
                <a:lnTo>
                  <a:pt x="578370" y="45806"/>
                </a:lnTo>
                <a:lnTo>
                  <a:pt x="557547" y="58399"/>
                </a:lnTo>
                <a:lnTo>
                  <a:pt x="543379" y="78457"/>
                </a:lnTo>
                <a:lnTo>
                  <a:pt x="538149" y="105219"/>
                </a:lnTo>
                <a:lnTo>
                  <a:pt x="544936" y="133295"/>
                </a:lnTo>
                <a:lnTo>
                  <a:pt x="562837" y="152492"/>
                </a:lnTo>
                <a:lnTo>
                  <a:pt x="588164" y="163501"/>
                </a:lnTo>
                <a:lnTo>
                  <a:pt x="617232" y="167017"/>
                </a:lnTo>
                <a:lnTo>
                  <a:pt x="648576" y="167017"/>
                </a:lnTo>
                <a:lnTo>
                  <a:pt x="649871" y="165900"/>
                </a:lnTo>
                <a:lnTo>
                  <a:pt x="649909" y="145173"/>
                </a:lnTo>
                <a:lnTo>
                  <a:pt x="649757" y="143903"/>
                </a:lnTo>
                <a:lnTo>
                  <a:pt x="648576" y="142862"/>
                </a:lnTo>
                <a:lnTo>
                  <a:pt x="618578" y="142862"/>
                </a:lnTo>
                <a:lnTo>
                  <a:pt x="601851" y="140724"/>
                </a:lnTo>
                <a:lnTo>
                  <a:pt x="588030" y="134840"/>
                </a:lnTo>
                <a:lnTo>
                  <a:pt x="578450" y="126001"/>
                </a:lnTo>
                <a:lnTo>
                  <a:pt x="574446" y="114998"/>
                </a:lnTo>
                <a:lnTo>
                  <a:pt x="656196" y="114998"/>
                </a:lnTo>
                <a:lnTo>
                  <a:pt x="663003" y="108661"/>
                </a:lnTo>
                <a:lnTo>
                  <a:pt x="663003" y="98158"/>
                </a:lnTo>
                <a:lnTo>
                  <a:pt x="662074" y="92837"/>
                </a:lnTo>
                <a:lnTo>
                  <a:pt x="574446" y="92837"/>
                </a:lnTo>
                <a:lnTo>
                  <a:pt x="576631" y="81463"/>
                </a:lnTo>
                <a:lnTo>
                  <a:pt x="582329" y="72302"/>
                </a:lnTo>
                <a:lnTo>
                  <a:pt x="590852" y="66192"/>
                </a:lnTo>
                <a:lnTo>
                  <a:pt x="601510" y="63969"/>
                </a:lnTo>
                <a:lnTo>
                  <a:pt x="651922" y="63969"/>
                </a:lnTo>
                <a:lnTo>
                  <a:pt x="651244" y="62536"/>
                </a:lnTo>
                <a:lnTo>
                  <a:pt x="633480" y="47578"/>
                </a:lnTo>
                <a:lnTo>
                  <a:pt x="603567" y="41440"/>
                </a:lnTo>
                <a:close/>
              </a:path>
              <a:path w="1435100" h="169544">
                <a:moveTo>
                  <a:pt x="651922" y="63969"/>
                </a:moveTo>
                <a:lnTo>
                  <a:pt x="601510" y="63969"/>
                </a:lnTo>
                <a:lnTo>
                  <a:pt x="611251" y="65555"/>
                </a:lnTo>
                <a:lnTo>
                  <a:pt x="620185" y="70602"/>
                </a:lnTo>
                <a:lnTo>
                  <a:pt x="626623" y="79550"/>
                </a:lnTo>
                <a:lnTo>
                  <a:pt x="628878" y="92837"/>
                </a:lnTo>
                <a:lnTo>
                  <a:pt x="662074" y="92837"/>
                </a:lnTo>
                <a:lnTo>
                  <a:pt x="660029" y="81125"/>
                </a:lnTo>
                <a:lnTo>
                  <a:pt x="651922" y="63969"/>
                </a:lnTo>
                <a:close/>
              </a:path>
              <a:path w="1435100" h="169544">
                <a:moveTo>
                  <a:pt x="897280" y="41452"/>
                </a:moveTo>
                <a:lnTo>
                  <a:pt x="872093" y="45817"/>
                </a:lnTo>
                <a:lnTo>
                  <a:pt x="851292" y="58405"/>
                </a:lnTo>
                <a:lnTo>
                  <a:pt x="837146" y="78459"/>
                </a:lnTo>
                <a:lnTo>
                  <a:pt x="831926" y="105219"/>
                </a:lnTo>
                <a:lnTo>
                  <a:pt x="838681" y="133295"/>
                </a:lnTo>
                <a:lnTo>
                  <a:pt x="856526" y="152492"/>
                </a:lnTo>
                <a:lnTo>
                  <a:pt x="881828" y="163501"/>
                </a:lnTo>
                <a:lnTo>
                  <a:pt x="910958" y="167017"/>
                </a:lnTo>
                <a:lnTo>
                  <a:pt x="922559" y="166767"/>
                </a:lnTo>
                <a:lnTo>
                  <a:pt x="933024" y="166217"/>
                </a:lnTo>
                <a:lnTo>
                  <a:pt x="940594" y="165667"/>
                </a:lnTo>
                <a:lnTo>
                  <a:pt x="943508" y="165417"/>
                </a:lnTo>
                <a:lnTo>
                  <a:pt x="944994" y="165417"/>
                </a:lnTo>
                <a:lnTo>
                  <a:pt x="946251" y="164312"/>
                </a:lnTo>
                <a:lnTo>
                  <a:pt x="946195" y="141630"/>
                </a:lnTo>
                <a:lnTo>
                  <a:pt x="912253" y="141630"/>
                </a:lnTo>
                <a:lnTo>
                  <a:pt x="895547" y="139685"/>
                </a:lnTo>
                <a:lnTo>
                  <a:pt x="881740" y="134224"/>
                </a:lnTo>
                <a:lnTo>
                  <a:pt x="872179" y="125808"/>
                </a:lnTo>
                <a:lnTo>
                  <a:pt x="868210" y="114998"/>
                </a:lnTo>
                <a:lnTo>
                  <a:pt x="950086" y="114998"/>
                </a:lnTo>
                <a:lnTo>
                  <a:pt x="956894" y="108686"/>
                </a:lnTo>
                <a:lnTo>
                  <a:pt x="956970" y="100977"/>
                </a:lnTo>
                <a:lnTo>
                  <a:pt x="955810" y="92849"/>
                </a:lnTo>
                <a:lnTo>
                  <a:pt x="868210" y="92849"/>
                </a:lnTo>
                <a:lnTo>
                  <a:pt x="870389" y="81468"/>
                </a:lnTo>
                <a:lnTo>
                  <a:pt x="876085" y="72304"/>
                </a:lnTo>
                <a:lnTo>
                  <a:pt x="884603" y="66192"/>
                </a:lnTo>
                <a:lnTo>
                  <a:pt x="895248" y="63969"/>
                </a:lnTo>
                <a:lnTo>
                  <a:pt x="945803" y="63969"/>
                </a:lnTo>
                <a:lnTo>
                  <a:pt x="928395" y="48188"/>
                </a:lnTo>
                <a:lnTo>
                  <a:pt x="897280" y="41452"/>
                </a:lnTo>
                <a:close/>
              </a:path>
              <a:path w="1435100" h="169544">
                <a:moveTo>
                  <a:pt x="944994" y="140068"/>
                </a:moveTo>
                <a:lnTo>
                  <a:pt x="943508" y="140068"/>
                </a:lnTo>
                <a:lnTo>
                  <a:pt x="932961" y="140971"/>
                </a:lnTo>
                <a:lnTo>
                  <a:pt x="926190" y="141435"/>
                </a:lnTo>
                <a:lnTo>
                  <a:pt x="920264" y="141605"/>
                </a:lnTo>
                <a:lnTo>
                  <a:pt x="912253" y="141630"/>
                </a:lnTo>
                <a:lnTo>
                  <a:pt x="946195" y="141630"/>
                </a:lnTo>
                <a:lnTo>
                  <a:pt x="946137" y="141071"/>
                </a:lnTo>
                <a:lnTo>
                  <a:pt x="944994" y="140068"/>
                </a:lnTo>
                <a:close/>
              </a:path>
              <a:path w="1435100" h="169544">
                <a:moveTo>
                  <a:pt x="945803" y="63969"/>
                </a:moveTo>
                <a:lnTo>
                  <a:pt x="895248" y="63969"/>
                </a:lnTo>
                <a:lnTo>
                  <a:pt x="905000" y="65555"/>
                </a:lnTo>
                <a:lnTo>
                  <a:pt x="913923" y="70604"/>
                </a:lnTo>
                <a:lnTo>
                  <a:pt x="920351" y="79555"/>
                </a:lnTo>
                <a:lnTo>
                  <a:pt x="922616" y="92849"/>
                </a:lnTo>
                <a:lnTo>
                  <a:pt x="955810" y="92849"/>
                </a:lnTo>
                <a:lnTo>
                  <a:pt x="954544" y="83983"/>
                </a:lnTo>
                <a:lnTo>
                  <a:pt x="946251" y="64376"/>
                </a:lnTo>
                <a:lnTo>
                  <a:pt x="945803" y="63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41896" y="2967748"/>
            <a:ext cx="41275" cy="72390"/>
          </a:xfrm>
          <a:custGeom>
            <a:avLst/>
            <a:gdLst/>
            <a:ahLst/>
            <a:cxnLst/>
            <a:rect l="l" t="t" r="r" b="b"/>
            <a:pathLst>
              <a:path w="41275" h="72389">
                <a:moveTo>
                  <a:pt x="41160" y="43421"/>
                </a:moveTo>
                <a:lnTo>
                  <a:pt x="27533" y="43421"/>
                </a:lnTo>
                <a:lnTo>
                  <a:pt x="27533" y="72377"/>
                </a:lnTo>
                <a:lnTo>
                  <a:pt x="41160" y="72377"/>
                </a:lnTo>
                <a:lnTo>
                  <a:pt x="41160" y="43421"/>
                </a:lnTo>
                <a:close/>
              </a:path>
              <a:path w="41275" h="72389">
                <a:moveTo>
                  <a:pt x="13627" y="0"/>
                </a:moveTo>
                <a:lnTo>
                  <a:pt x="0" y="0"/>
                </a:lnTo>
                <a:lnTo>
                  <a:pt x="30" y="34747"/>
                </a:lnTo>
                <a:lnTo>
                  <a:pt x="1168" y="45745"/>
                </a:lnTo>
                <a:lnTo>
                  <a:pt x="20866" y="45745"/>
                </a:lnTo>
                <a:lnTo>
                  <a:pt x="24345" y="44869"/>
                </a:lnTo>
                <a:lnTo>
                  <a:pt x="27533" y="43421"/>
                </a:lnTo>
                <a:lnTo>
                  <a:pt x="41160" y="43421"/>
                </a:lnTo>
                <a:lnTo>
                  <a:pt x="41160" y="34747"/>
                </a:lnTo>
                <a:lnTo>
                  <a:pt x="15951" y="34747"/>
                </a:lnTo>
                <a:lnTo>
                  <a:pt x="13627" y="32131"/>
                </a:lnTo>
                <a:lnTo>
                  <a:pt x="13627" y="0"/>
                </a:lnTo>
                <a:close/>
              </a:path>
              <a:path w="41275" h="72389">
                <a:moveTo>
                  <a:pt x="41160" y="0"/>
                </a:moveTo>
                <a:lnTo>
                  <a:pt x="27533" y="0"/>
                </a:lnTo>
                <a:lnTo>
                  <a:pt x="27533" y="31851"/>
                </a:lnTo>
                <a:lnTo>
                  <a:pt x="24930" y="34455"/>
                </a:lnTo>
                <a:lnTo>
                  <a:pt x="22618" y="34747"/>
                </a:lnTo>
                <a:lnTo>
                  <a:pt x="41160" y="34747"/>
                </a:lnTo>
                <a:lnTo>
                  <a:pt x="41160" y="0"/>
                </a:lnTo>
                <a:close/>
              </a:path>
            </a:pathLst>
          </a:custGeom>
          <a:solidFill>
            <a:srgbClr val="5F6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00455" y="2967748"/>
            <a:ext cx="46990" cy="72390"/>
          </a:xfrm>
          <a:custGeom>
            <a:avLst/>
            <a:gdLst/>
            <a:ahLst/>
            <a:cxnLst/>
            <a:rect l="l" t="t" r="r" b="b"/>
            <a:pathLst>
              <a:path w="46990" h="72389">
                <a:moveTo>
                  <a:pt x="30137" y="11582"/>
                </a:moveTo>
                <a:lnTo>
                  <a:pt x="16509" y="11582"/>
                </a:lnTo>
                <a:lnTo>
                  <a:pt x="16509" y="72377"/>
                </a:lnTo>
                <a:lnTo>
                  <a:pt x="30137" y="72377"/>
                </a:lnTo>
                <a:lnTo>
                  <a:pt x="30137" y="11582"/>
                </a:lnTo>
                <a:close/>
              </a:path>
              <a:path w="46990" h="72389">
                <a:moveTo>
                  <a:pt x="46367" y="0"/>
                </a:moveTo>
                <a:lnTo>
                  <a:pt x="0" y="0"/>
                </a:lnTo>
                <a:lnTo>
                  <a:pt x="0" y="11582"/>
                </a:lnTo>
                <a:lnTo>
                  <a:pt x="46367" y="11582"/>
                </a:lnTo>
                <a:lnTo>
                  <a:pt x="46367" y="0"/>
                </a:lnTo>
                <a:close/>
              </a:path>
            </a:pathLst>
          </a:custGeom>
          <a:solidFill>
            <a:srgbClr val="5F6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61301" y="2967748"/>
            <a:ext cx="41275" cy="72390"/>
          </a:xfrm>
          <a:custGeom>
            <a:avLst/>
            <a:gdLst/>
            <a:ahLst/>
            <a:cxnLst/>
            <a:rect l="l" t="t" r="r" b="b"/>
            <a:pathLst>
              <a:path w="41275" h="72389">
                <a:moveTo>
                  <a:pt x="41160" y="0"/>
                </a:moveTo>
                <a:lnTo>
                  <a:pt x="0" y="0"/>
                </a:lnTo>
                <a:lnTo>
                  <a:pt x="0" y="72377"/>
                </a:lnTo>
                <a:lnTo>
                  <a:pt x="13334" y="72377"/>
                </a:lnTo>
                <a:lnTo>
                  <a:pt x="13334" y="11582"/>
                </a:lnTo>
                <a:lnTo>
                  <a:pt x="41160" y="11582"/>
                </a:lnTo>
                <a:lnTo>
                  <a:pt x="41160" y="0"/>
                </a:lnTo>
                <a:close/>
              </a:path>
              <a:path w="41275" h="72389">
                <a:moveTo>
                  <a:pt x="41160" y="11582"/>
                </a:moveTo>
                <a:lnTo>
                  <a:pt x="27533" y="11582"/>
                </a:lnTo>
                <a:lnTo>
                  <a:pt x="27533" y="72377"/>
                </a:lnTo>
                <a:lnTo>
                  <a:pt x="41160" y="72377"/>
                </a:lnTo>
                <a:lnTo>
                  <a:pt x="41160" y="11582"/>
                </a:lnTo>
                <a:close/>
              </a:path>
            </a:pathLst>
          </a:custGeom>
          <a:solidFill>
            <a:srgbClr val="5F6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22451" y="2965729"/>
            <a:ext cx="44450" cy="76835"/>
          </a:xfrm>
          <a:custGeom>
            <a:avLst/>
            <a:gdLst/>
            <a:ahLst/>
            <a:cxnLst/>
            <a:rect l="l" t="t" r="r" b="b"/>
            <a:pathLst>
              <a:path w="44450" h="76835">
                <a:moveTo>
                  <a:pt x="11303" y="56451"/>
                </a:moveTo>
                <a:lnTo>
                  <a:pt x="0" y="59639"/>
                </a:lnTo>
                <a:lnTo>
                  <a:pt x="2046" y="65680"/>
                </a:lnTo>
                <a:lnTo>
                  <a:pt x="6376" y="71072"/>
                </a:lnTo>
                <a:lnTo>
                  <a:pt x="12881" y="74944"/>
                </a:lnTo>
                <a:lnTo>
                  <a:pt x="21450" y="76428"/>
                </a:lnTo>
                <a:lnTo>
                  <a:pt x="28406" y="75595"/>
                </a:lnTo>
                <a:lnTo>
                  <a:pt x="35796" y="72372"/>
                </a:lnTo>
                <a:lnTo>
                  <a:pt x="41665" y="65675"/>
                </a:lnTo>
                <a:lnTo>
                  <a:pt x="41841" y="64846"/>
                </a:lnTo>
                <a:lnTo>
                  <a:pt x="15646" y="64846"/>
                </a:lnTo>
                <a:lnTo>
                  <a:pt x="12179" y="60502"/>
                </a:lnTo>
                <a:lnTo>
                  <a:pt x="11303" y="56451"/>
                </a:lnTo>
                <a:close/>
              </a:path>
              <a:path w="44450" h="76835">
                <a:moveTo>
                  <a:pt x="40692" y="11569"/>
                </a:moveTo>
                <a:lnTo>
                  <a:pt x="26085" y="11569"/>
                </a:lnTo>
                <a:lnTo>
                  <a:pt x="28409" y="15633"/>
                </a:lnTo>
                <a:lnTo>
                  <a:pt x="28409" y="26631"/>
                </a:lnTo>
                <a:lnTo>
                  <a:pt x="25222" y="30975"/>
                </a:lnTo>
                <a:lnTo>
                  <a:pt x="14198" y="30975"/>
                </a:lnTo>
                <a:lnTo>
                  <a:pt x="14198" y="42557"/>
                </a:lnTo>
                <a:lnTo>
                  <a:pt x="26670" y="42557"/>
                </a:lnTo>
                <a:lnTo>
                  <a:pt x="29857" y="48628"/>
                </a:lnTo>
                <a:lnTo>
                  <a:pt x="29857" y="57315"/>
                </a:lnTo>
                <a:lnTo>
                  <a:pt x="27825" y="64846"/>
                </a:lnTo>
                <a:lnTo>
                  <a:pt x="41841" y="64846"/>
                </a:lnTo>
                <a:lnTo>
                  <a:pt x="44056" y="54419"/>
                </a:lnTo>
                <a:lnTo>
                  <a:pt x="44056" y="46024"/>
                </a:lnTo>
                <a:lnTo>
                  <a:pt x="39128" y="38785"/>
                </a:lnTo>
                <a:lnTo>
                  <a:pt x="31013" y="36182"/>
                </a:lnTo>
                <a:lnTo>
                  <a:pt x="32753" y="35318"/>
                </a:lnTo>
                <a:lnTo>
                  <a:pt x="42316" y="31838"/>
                </a:lnTo>
                <a:lnTo>
                  <a:pt x="42316" y="19100"/>
                </a:lnTo>
                <a:lnTo>
                  <a:pt x="40692" y="11569"/>
                </a:lnTo>
                <a:close/>
              </a:path>
              <a:path w="44450" h="76835">
                <a:moveTo>
                  <a:pt x="21450" y="0"/>
                </a:moveTo>
                <a:lnTo>
                  <a:pt x="13458" y="1314"/>
                </a:lnTo>
                <a:lnTo>
                  <a:pt x="6851" y="5097"/>
                </a:lnTo>
                <a:lnTo>
                  <a:pt x="2255" y="11106"/>
                </a:lnTo>
                <a:lnTo>
                  <a:pt x="292" y="19100"/>
                </a:lnTo>
                <a:lnTo>
                  <a:pt x="12458" y="20256"/>
                </a:lnTo>
                <a:lnTo>
                  <a:pt x="12750" y="15633"/>
                </a:lnTo>
                <a:lnTo>
                  <a:pt x="15646" y="11569"/>
                </a:lnTo>
                <a:lnTo>
                  <a:pt x="40692" y="11569"/>
                </a:lnTo>
                <a:lnTo>
                  <a:pt x="40645" y="11353"/>
                </a:lnTo>
                <a:lnTo>
                  <a:pt x="36121" y="5316"/>
                </a:lnTo>
                <a:lnTo>
                  <a:pt x="29479" y="1396"/>
                </a:lnTo>
                <a:lnTo>
                  <a:pt x="21450" y="0"/>
                </a:lnTo>
                <a:close/>
              </a:path>
            </a:pathLst>
          </a:custGeom>
          <a:solidFill>
            <a:srgbClr val="5F6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16407" y="2338488"/>
            <a:ext cx="584593" cy="582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75300" y="772531"/>
            <a:ext cx="2642235" cy="1522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50" spc="160" dirty="0"/>
              <a:t>НАШИ  </a:t>
            </a:r>
            <a:r>
              <a:rPr sz="2450" spc="35" dirty="0"/>
              <a:t>КРУПНЕЙШИЕ  </a:t>
            </a:r>
            <a:r>
              <a:rPr sz="2450" spc="140" dirty="0"/>
              <a:t>К</a:t>
            </a:r>
            <a:r>
              <a:rPr sz="2450" spc="-15" dirty="0"/>
              <a:t>ОММЕРЧ</a:t>
            </a:r>
            <a:r>
              <a:rPr sz="2450" spc="-50" dirty="0"/>
              <a:t>Е</a:t>
            </a:r>
            <a:r>
              <a:rPr sz="2450" spc="-5" dirty="0"/>
              <a:t>СКИЕ  </a:t>
            </a:r>
            <a:r>
              <a:rPr sz="2450" spc="60" dirty="0"/>
              <a:t>ЗАКАЗЧИКИ</a:t>
            </a:r>
            <a:endParaRPr sz="2450"/>
          </a:p>
        </p:txBody>
      </p:sp>
      <p:sp>
        <p:nvSpPr>
          <p:cNvPr id="36" name="object 36"/>
          <p:cNvSpPr/>
          <p:nvPr/>
        </p:nvSpPr>
        <p:spPr>
          <a:xfrm>
            <a:off x="3788943" y="1591322"/>
            <a:ext cx="1944547" cy="3212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58538" y="1629016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1129"/>
                </a:lnTo>
              </a:path>
            </a:pathLst>
          </a:custGeom>
          <a:ln w="3736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39856" y="1611236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410" y="0"/>
                </a:lnTo>
              </a:path>
            </a:pathLst>
          </a:custGeom>
          <a:ln w="355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97999" y="1442910"/>
            <a:ext cx="463181" cy="4753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09429" y="4123423"/>
            <a:ext cx="1327416" cy="4666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97999" y="2908071"/>
            <a:ext cx="498487" cy="1067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63887" y="2332596"/>
            <a:ext cx="232181" cy="2326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63887" y="2598026"/>
            <a:ext cx="232181" cy="2324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98177" y="2332608"/>
            <a:ext cx="232194" cy="2326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98177" y="2598026"/>
            <a:ext cx="232181" cy="2324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38394" y="2543225"/>
            <a:ext cx="318770" cy="3185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34408" y="2332608"/>
            <a:ext cx="364109" cy="1455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26516" y="2364053"/>
            <a:ext cx="281983" cy="4768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96549" y="2436964"/>
            <a:ext cx="459270" cy="4311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59872" y="2942996"/>
            <a:ext cx="463676" cy="706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66563" y="2352712"/>
            <a:ext cx="1122928" cy="6830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88163" y="818413"/>
            <a:ext cx="1838960" cy="255270"/>
          </a:xfrm>
          <a:custGeom>
            <a:avLst/>
            <a:gdLst/>
            <a:ahLst/>
            <a:cxnLst/>
            <a:rect l="l" t="t" r="r" b="b"/>
            <a:pathLst>
              <a:path w="1838959" h="255269">
                <a:moveTo>
                  <a:pt x="61506" y="368"/>
                </a:moveTo>
                <a:lnTo>
                  <a:pt x="16865" y="368"/>
                </a:lnTo>
                <a:lnTo>
                  <a:pt x="10236" y="2298"/>
                </a:lnTo>
                <a:lnTo>
                  <a:pt x="2032" y="10058"/>
                </a:lnTo>
                <a:lnTo>
                  <a:pt x="0" y="17678"/>
                </a:lnTo>
                <a:lnTo>
                  <a:pt x="0" y="251129"/>
                </a:lnTo>
                <a:lnTo>
                  <a:pt x="736" y="253123"/>
                </a:lnTo>
                <a:lnTo>
                  <a:pt x="3619" y="254317"/>
                </a:lnTo>
                <a:lnTo>
                  <a:pt x="5638" y="254622"/>
                </a:lnTo>
                <a:lnTo>
                  <a:pt x="61404" y="254622"/>
                </a:lnTo>
                <a:lnTo>
                  <a:pt x="63474" y="254317"/>
                </a:lnTo>
                <a:lnTo>
                  <a:pt x="65862" y="253123"/>
                </a:lnTo>
                <a:lnTo>
                  <a:pt x="66471" y="251129"/>
                </a:lnTo>
                <a:lnTo>
                  <a:pt x="66471" y="131495"/>
                </a:lnTo>
                <a:lnTo>
                  <a:pt x="134167" y="131495"/>
                </a:lnTo>
                <a:lnTo>
                  <a:pt x="109080" y="78447"/>
                </a:lnTo>
                <a:lnTo>
                  <a:pt x="80175" y="18148"/>
                </a:lnTo>
                <a:lnTo>
                  <a:pt x="67068" y="1752"/>
                </a:lnTo>
                <a:lnTo>
                  <a:pt x="61506" y="368"/>
                </a:lnTo>
                <a:close/>
              </a:path>
              <a:path w="1838959" h="255269">
                <a:moveTo>
                  <a:pt x="273812" y="127126"/>
                </a:moveTo>
                <a:lnTo>
                  <a:pt x="209816" y="127126"/>
                </a:lnTo>
                <a:lnTo>
                  <a:pt x="209816" y="251129"/>
                </a:lnTo>
                <a:lnTo>
                  <a:pt x="210515" y="253123"/>
                </a:lnTo>
                <a:lnTo>
                  <a:pt x="213156" y="254317"/>
                </a:lnTo>
                <a:lnTo>
                  <a:pt x="215150" y="254622"/>
                </a:lnTo>
                <a:lnTo>
                  <a:pt x="268617" y="254622"/>
                </a:lnTo>
                <a:lnTo>
                  <a:pt x="270814" y="254317"/>
                </a:lnTo>
                <a:lnTo>
                  <a:pt x="273202" y="253123"/>
                </a:lnTo>
                <a:lnTo>
                  <a:pt x="273812" y="251129"/>
                </a:lnTo>
                <a:lnTo>
                  <a:pt x="273812" y="127126"/>
                </a:lnTo>
                <a:close/>
              </a:path>
              <a:path w="1838959" h="255269">
                <a:moveTo>
                  <a:pt x="134167" y="131495"/>
                </a:moveTo>
                <a:lnTo>
                  <a:pt x="68630" y="131495"/>
                </a:lnTo>
                <a:lnTo>
                  <a:pt x="89560" y="176174"/>
                </a:lnTo>
                <a:lnTo>
                  <a:pt x="105816" y="208864"/>
                </a:lnTo>
                <a:lnTo>
                  <a:pt x="108699" y="214922"/>
                </a:lnTo>
                <a:lnTo>
                  <a:pt x="111290" y="219113"/>
                </a:lnTo>
                <a:lnTo>
                  <a:pt x="115874" y="223685"/>
                </a:lnTo>
                <a:lnTo>
                  <a:pt x="120027" y="224853"/>
                </a:lnTo>
                <a:lnTo>
                  <a:pt x="155536" y="224853"/>
                </a:lnTo>
                <a:lnTo>
                  <a:pt x="159588" y="223685"/>
                </a:lnTo>
                <a:lnTo>
                  <a:pt x="165146" y="219100"/>
                </a:lnTo>
                <a:lnTo>
                  <a:pt x="167843" y="214922"/>
                </a:lnTo>
                <a:lnTo>
                  <a:pt x="170497" y="208864"/>
                </a:lnTo>
                <a:lnTo>
                  <a:pt x="189293" y="168541"/>
                </a:lnTo>
                <a:lnTo>
                  <a:pt x="202868" y="138010"/>
                </a:lnTo>
                <a:lnTo>
                  <a:pt x="137248" y="138010"/>
                </a:lnTo>
                <a:lnTo>
                  <a:pt x="134167" y="131495"/>
                </a:lnTo>
                <a:close/>
              </a:path>
              <a:path w="1838959" h="255269">
                <a:moveTo>
                  <a:pt x="252006" y="368"/>
                </a:moveTo>
                <a:lnTo>
                  <a:pt x="216598" y="368"/>
                </a:lnTo>
                <a:lnTo>
                  <a:pt x="210083" y="1943"/>
                </a:lnTo>
                <a:lnTo>
                  <a:pt x="166878" y="79184"/>
                </a:lnTo>
                <a:lnTo>
                  <a:pt x="138696" y="138010"/>
                </a:lnTo>
                <a:lnTo>
                  <a:pt x="202868" y="138010"/>
                </a:lnTo>
                <a:lnTo>
                  <a:pt x="207708" y="127126"/>
                </a:lnTo>
                <a:lnTo>
                  <a:pt x="273812" y="127126"/>
                </a:lnTo>
                <a:lnTo>
                  <a:pt x="273812" y="20967"/>
                </a:lnTo>
                <a:lnTo>
                  <a:pt x="273189" y="16433"/>
                </a:lnTo>
                <a:lnTo>
                  <a:pt x="255498" y="673"/>
                </a:lnTo>
                <a:lnTo>
                  <a:pt x="252006" y="368"/>
                </a:lnTo>
                <a:close/>
              </a:path>
              <a:path w="1838959" h="255269">
                <a:moveTo>
                  <a:pt x="418947" y="0"/>
                </a:moveTo>
                <a:lnTo>
                  <a:pt x="377151" y="0"/>
                </a:lnTo>
                <a:lnTo>
                  <a:pt x="370776" y="1371"/>
                </a:lnTo>
                <a:lnTo>
                  <a:pt x="283464" y="247726"/>
                </a:lnTo>
                <a:lnTo>
                  <a:pt x="283032" y="251307"/>
                </a:lnTo>
                <a:lnTo>
                  <a:pt x="284238" y="253961"/>
                </a:lnTo>
                <a:lnTo>
                  <a:pt x="285737" y="254647"/>
                </a:lnTo>
                <a:lnTo>
                  <a:pt x="345363" y="254647"/>
                </a:lnTo>
                <a:lnTo>
                  <a:pt x="364731" y="204850"/>
                </a:lnTo>
                <a:lnTo>
                  <a:pt x="504753" y="204850"/>
                </a:lnTo>
                <a:lnTo>
                  <a:pt x="487767" y="151104"/>
                </a:lnTo>
                <a:lnTo>
                  <a:pt x="379933" y="151104"/>
                </a:lnTo>
                <a:lnTo>
                  <a:pt x="387502" y="123863"/>
                </a:lnTo>
                <a:lnTo>
                  <a:pt x="399796" y="70472"/>
                </a:lnTo>
                <a:lnTo>
                  <a:pt x="462284" y="70472"/>
                </a:lnTo>
                <a:lnTo>
                  <a:pt x="447128" y="22517"/>
                </a:lnTo>
                <a:lnTo>
                  <a:pt x="434644" y="3263"/>
                </a:lnTo>
                <a:lnTo>
                  <a:pt x="432142" y="1790"/>
                </a:lnTo>
                <a:lnTo>
                  <a:pt x="429259" y="888"/>
                </a:lnTo>
                <a:lnTo>
                  <a:pt x="422732" y="190"/>
                </a:lnTo>
                <a:lnTo>
                  <a:pt x="418947" y="0"/>
                </a:lnTo>
                <a:close/>
              </a:path>
              <a:path w="1838959" h="255269">
                <a:moveTo>
                  <a:pt x="504753" y="204850"/>
                </a:moveTo>
                <a:lnTo>
                  <a:pt x="435927" y="204850"/>
                </a:lnTo>
                <a:lnTo>
                  <a:pt x="448576" y="251104"/>
                </a:lnTo>
                <a:lnTo>
                  <a:pt x="449884" y="252793"/>
                </a:lnTo>
                <a:lnTo>
                  <a:pt x="451815" y="253530"/>
                </a:lnTo>
                <a:lnTo>
                  <a:pt x="453771" y="254241"/>
                </a:lnTo>
                <a:lnTo>
                  <a:pt x="456158" y="254609"/>
                </a:lnTo>
                <a:lnTo>
                  <a:pt x="516483" y="254609"/>
                </a:lnTo>
                <a:lnTo>
                  <a:pt x="518109" y="253771"/>
                </a:lnTo>
                <a:lnTo>
                  <a:pt x="518362" y="252641"/>
                </a:lnTo>
                <a:lnTo>
                  <a:pt x="518299" y="247713"/>
                </a:lnTo>
                <a:lnTo>
                  <a:pt x="504753" y="204850"/>
                </a:lnTo>
                <a:close/>
              </a:path>
              <a:path w="1838959" h="255269">
                <a:moveTo>
                  <a:pt x="462284" y="70472"/>
                </a:moveTo>
                <a:lnTo>
                  <a:pt x="402678" y="70472"/>
                </a:lnTo>
                <a:lnTo>
                  <a:pt x="414235" y="122783"/>
                </a:lnTo>
                <a:lnTo>
                  <a:pt x="421093" y="151104"/>
                </a:lnTo>
                <a:lnTo>
                  <a:pt x="487767" y="151104"/>
                </a:lnTo>
                <a:lnTo>
                  <a:pt x="462284" y="70472"/>
                </a:lnTo>
                <a:close/>
              </a:path>
              <a:path w="1838959" h="255269">
                <a:moveTo>
                  <a:pt x="688086" y="380"/>
                </a:moveTo>
                <a:lnTo>
                  <a:pt x="597331" y="380"/>
                </a:lnTo>
                <a:lnTo>
                  <a:pt x="588099" y="746"/>
                </a:lnTo>
                <a:lnTo>
                  <a:pt x="547699" y="17043"/>
                </a:lnTo>
                <a:lnTo>
                  <a:pt x="528853" y="56443"/>
                </a:lnTo>
                <a:lnTo>
                  <a:pt x="527951" y="252209"/>
                </a:lnTo>
                <a:lnTo>
                  <a:pt x="530733" y="254622"/>
                </a:lnTo>
                <a:lnTo>
                  <a:pt x="591654" y="254622"/>
                </a:lnTo>
                <a:lnTo>
                  <a:pt x="594118" y="254139"/>
                </a:lnTo>
                <a:lnTo>
                  <a:pt x="595807" y="252196"/>
                </a:lnTo>
                <a:lnTo>
                  <a:pt x="596226" y="250266"/>
                </a:lnTo>
                <a:lnTo>
                  <a:pt x="596252" y="247357"/>
                </a:lnTo>
                <a:lnTo>
                  <a:pt x="596252" y="76415"/>
                </a:lnTo>
                <a:lnTo>
                  <a:pt x="596493" y="73990"/>
                </a:lnTo>
                <a:lnTo>
                  <a:pt x="613105" y="58140"/>
                </a:lnTo>
                <a:lnTo>
                  <a:pt x="687832" y="58140"/>
                </a:lnTo>
                <a:lnTo>
                  <a:pt x="689648" y="57594"/>
                </a:lnTo>
                <a:lnTo>
                  <a:pt x="691578" y="55397"/>
                </a:lnTo>
                <a:lnTo>
                  <a:pt x="692061" y="53289"/>
                </a:lnTo>
                <a:lnTo>
                  <a:pt x="692061" y="4978"/>
                </a:lnTo>
                <a:lnTo>
                  <a:pt x="691629" y="2489"/>
                </a:lnTo>
                <a:lnTo>
                  <a:pt x="689952" y="812"/>
                </a:lnTo>
                <a:lnTo>
                  <a:pt x="688086" y="380"/>
                </a:lnTo>
                <a:close/>
              </a:path>
              <a:path w="1838959" h="255269">
                <a:moveTo>
                  <a:pt x="770547" y="368"/>
                </a:moveTo>
                <a:lnTo>
                  <a:pt x="709625" y="368"/>
                </a:lnTo>
                <a:lnTo>
                  <a:pt x="706843" y="2895"/>
                </a:lnTo>
                <a:lnTo>
                  <a:pt x="706843" y="252094"/>
                </a:lnTo>
                <a:lnTo>
                  <a:pt x="709625" y="254622"/>
                </a:lnTo>
                <a:lnTo>
                  <a:pt x="770547" y="254622"/>
                </a:lnTo>
                <a:lnTo>
                  <a:pt x="773023" y="254088"/>
                </a:lnTo>
                <a:lnTo>
                  <a:pt x="774700" y="251904"/>
                </a:lnTo>
                <a:lnTo>
                  <a:pt x="775119" y="249910"/>
                </a:lnTo>
                <a:lnTo>
                  <a:pt x="775119" y="151104"/>
                </a:lnTo>
                <a:lnTo>
                  <a:pt x="923602" y="151104"/>
                </a:lnTo>
                <a:lnTo>
                  <a:pt x="923599" y="93725"/>
                </a:lnTo>
                <a:lnTo>
                  <a:pt x="775119" y="93725"/>
                </a:lnTo>
                <a:lnTo>
                  <a:pt x="775119" y="5092"/>
                </a:lnTo>
                <a:lnTo>
                  <a:pt x="774700" y="3086"/>
                </a:lnTo>
                <a:lnTo>
                  <a:pt x="773023" y="901"/>
                </a:lnTo>
                <a:lnTo>
                  <a:pt x="770547" y="368"/>
                </a:lnTo>
                <a:close/>
              </a:path>
              <a:path w="1838959" h="255269">
                <a:moveTo>
                  <a:pt x="923602" y="151104"/>
                </a:moveTo>
                <a:lnTo>
                  <a:pt x="855319" y="151104"/>
                </a:lnTo>
                <a:lnTo>
                  <a:pt x="855319" y="252094"/>
                </a:lnTo>
                <a:lnTo>
                  <a:pt x="858100" y="254622"/>
                </a:lnTo>
                <a:lnTo>
                  <a:pt x="919010" y="254622"/>
                </a:lnTo>
                <a:lnTo>
                  <a:pt x="921486" y="254088"/>
                </a:lnTo>
                <a:lnTo>
                  <a:pt x="923163" y="251904"/>
                </a:lnTo>
                <a:lnTo>
                  <a:pt x="923607" y="249910"/>
                </a:lnTo>
                <a:lnTo>
                  <a:pt x="923602" y="151104"/>
                </a:lnTo>
                <a:close/>
              </a:path>
              <a:path w="1838959" h="255269">
                <a:moveTo>
                  <a:pt x="919010" y="368"/>
                </a:moveTo>
                <a:lnTo>
                  <a:pt x="858100" y="368"/>
                </a:lnTo>
                <a:lnTo>
                  <a:pt x="855319" y="2895"/>
                </a:lnTo>
                <a:lnTo>
                  <a:pt x="855319" y="93725"/>
                </a:lnTo>
                <a:lnTo>
                  <a:pt x="923599" y="93725"/>
                </a:lnTo>
                <a:lnTo>
                  <a:pt x="923594" y="5092"/>
                </a:lnTo>
                <a:lnTo>
                  <a:pt x="923163" y="3086"/>
                </a:lnTo>
                <a:lnTo>
                  <a:pt x="921486" y="901"/>
                </a:lnTo>
                <a:lnTo>
                  <a:pt x="919010" y="368"/>
                </a:lnTo>
                <a:close/>
              </a:path>
              <a:path w="1838959" h="255269">
                <a:moveTo>
                  <a:pt x="1453908" y="368"/>
                </a:moveTo>
                <a:lnTo>
                  <a:pt x="1394790" y="368"/>
                </a:lnTo>
                <a:lnTo>
                  <a:pt x="1392021" y="2895"/>
                </a:lnTo>
                <a:lnTo>
                  <a:pt x="1392021" y="234175"/>
                </a:lnTo>
                <a:lnTo>
                  <a:pt x="1393710" y="241007"/>
                </a:lnTo>
                <a:lnTo>
                  <a:pt x="1400467" y="251904"/>
                </a:lnTo>
                <a:lnTo>
                  <a:pt x="1407566" y="254622"/>
                </a:lnTo>
                <a:lnTo>
                  <a:pt x="1439494" y="254622"/>
                </a:lnTo>
                <a:lnTo>
                  <a:pt x="1515224" y="163448"/>
                </a:lnTo>
                <a:lnTo>
                  <a:pt x="1525766" y="146024"/>
                </a:lnTo>
                <a:lnTo>
                  <a:pt x="1458493" y="146024"/>
                </a:lnTo>
                <a:lnTo>
                  <a:pt x="1458493" y="5092"/>
                </a:lnTo>
                <a:lnTo>
                  <a:pt x="1458087" y="3086"/>
                </a:lnTo>
                <a:lnTo>
                  <a:pt x="1456385" y="901"/>
                </a:lnTo>
                <a:lnTo>
                  <a:pt x="1453908" y="368"/>
                </a:lnTo>
                <a:close/>
              </a:path>
              <a:path w="1838959" h="255269">
                <a:moveTo>
                  <a:pt x="1616710" y="109689"/>
                </a:moveTo>
                <a:lnTo>
                  <a:pt x="1550250" y="109689"/>
                </a:lnTo>
                <a:lnTo>
                  <a:pt x="1550250" y="249910"/>
                </a:lnTo>
                <a:lnTo>
                  <a:pt x="1550657" y="251904"/>
                </a:lnTo>
                <a:lnTo>
                  <a:pt x="1552346" y="254088"/>
                </a:lnTo>
                <a:lnTo>
                  <a:pt x="1554797" y="254622"/>
                </a:lnTo>
                <a:lnTo>
                  <a:pt x="1613928" y="254622"/>
                </a:lnTo>
                <a:lnTo>
                  <a:pt x="1616710" y="252094"/>
                </a:lnTo>
                <a:lnTo>
                  <a:pt x="1616710" y="109689"/>
                </a:lnTo>
                <a:close/>
              </a:path>
              <a:path w="1838959" h="255269">
                <a:moveTo>
                  <a:pt x="1600454" y="368"/>
                </a:moveTo>
                <a:lnTo>
                  <a:pt x="1569262" y="368"/>
                </a:lnTo>
                <a:lnTo>
                  <a:pt x="1565770" y="482"/>
                </a:lnTo>
                <a:lnTo>
                  <a:pt x="1542656" y="16713"/>
                </a:lnTo>
                <a:lnTo>
                  <a:pt x="1492796" y="95910"/>
                </a:lnTo>
                <a:lnTo>
                  <a:pt x="1461020" y="146024"/>
                </a:lnTo>
                <a:lnTo>
                  <a:pt x="1525766" y="146024"/>
                </a:lnTo>
                <a:lnTo>
                  <a:pt x="1547749" y="109689"/>
                </a:lnTo>
                <a:lnTo>
                  <a:pt x="1616710" y="109689"/>
                </a:lnTo>
                <a:lnTo>
                  <a:pt x="1616710" y="17678"/>
                </a:lnTo>
                <a:lnTo>
                  <a:pt x="1614830" y="10032"/>
                </a:lnTo>
                <a:lnTo>
                  <a:pt x="1607375" y="2311"/>
                </a:lnTo>
                <a:lnTo>
                  <a:pt x="1600454" y="368"/>
                </a:lnTo>
                <a:close/>
              </a:path>
              <a:path w="1838959" h="255269">
                <a:moveTo>
                  <a:pt x="1769186" y="58115"/>
                </a:moveTo>
                <a:lnTo>
                  <a:pt x="1700936" y="58115"/>
                </a:lnTo>
                <a:lnTo>
                  <a:pt x="1700936" y="252094"/>
                </a:lnTo>
                <a:lnTo>
                  <a:pt x="1703692" y="254622"/>
                </a:lnTo>
                <a:lnTo>
                  <a:pt x="1764626" y="254622"/>
                </a:lnTo>
                <a:lnTo>
                  <a:pt x="1767090" y="254088"/>
                </a:lnTo>
                <a:lnTo>
                  <a:pt x="1768779" y="251904"/>
                </a:lnTo>
                <a:lnTo>
                  <a:pt x="1769186" y="249910"/>
                </a:lnTo>
                <a:lnTo>
                  <a:pt x="1769186" y="58115"/>
                </a:lnTo>
                <a:close/>
              </a:path>
              <a:path w="1838959" h="255269">
                <a:moveTo>
                  <a:pt x="1833854" y="368"/>
                </a:moveTo>
                <a:lnTo>
                  <a:pt x="1637690" y="368"/>
                </a:lnTo>
                <a:lnTo>
                  <a:pt x="1635709" y="787"/>
                </a:lnTo>
                <a:lnTo>
                  <a:pt x="1633550" y="2463"/>
                </a:lnTo>
                <a:lnTo>
                  <a:pt x="1633004" y="4952"/>
                </a:lnTo>
                <a:lnTo>
                  <a:pt x="1633004" y="55333"/>
                </a:lnTo>
                <a:lnTo>
                  <a:pt x="1635531" y="58115"/>
                </a:lnTo>
                <a:lnTo>
                  <a:pt x="1836039" y="58115"/>
                </a:lnTo>
                <a:lnTo>
                  <a:pt x="1838566" y="55333"/>
                </a:lnTo>
                <a:lnTo>
                  <a:pt x="1838566" y="4952"/>
                </a:lnTo>
                <a:lnTo>
                  <a:pt x="1838020" y="2463"/>
                </a:lnTo>
                <a:lnTo>
                  <a:pt x="1836928" y="1638"/>
                </a:lnTo>
                <a:lnTo>
                  <a:pt x="1835848" y="787"/>
                </a:lnTo>
                <a:lnTo>
                  <a:pt x="1833854" y="368"/>
                </a:lnTo>
                <a:close/>
              </a:path>
              <a:path w="1838959" h="255269">
                <a:moveTo>
                  <a:pt x="1234757" y="196557"/>
                </a:moveTo>
                <a:lnTo>
                  <a:pt x="1175715" y="196557"/>
                </a:lnTo>
                <a:lnTo>
                  <a:pt x="1173835" y="196989"/>
                </a:lnTo>
                <a:lnTo>
                  <a:pt x="1172159" y="198691"/>
                </a:lnTo>
                <a:lnTo>
                  <a:pt x="1171758" y="200979"/>
                </a:lnTo>
                <a:lnTo>
                  <a:pt x="1171727" y="246316"/>
                </a:lnTo>
                <a:lnTo>
                  <a:pt x="1172362" y="250380"/>
                </a:lnTo>
                <a:lnTo>
                  <a:pt x="1173314" y="253199"/>
                </a:lnTo>
                <a:lnTo>
                  <a:pt x="1175346" y="254660"/>
                </a:lnTo>
                <a:lnTo>
                  <a:pt x="1282890" y="254660"/>
                </a:lnTo>
                <a:lnTo>
                  <a:pt x="1325968" y="244894"/>
                </a:lnTo>
                <a:lnTo>
                  <a:pt x="1337271" y="234759"/>
                </a:lnTo>
                <a:lnTo>
                  <a:pt x="1339405" y="233057"/>
                </a:lnTo>
                <a:lnTo>
                  <a:pt x="1360942" y="200979"/>
                </a:lnTo>
                <a:lnTo>
                  <a:pt x="1362034" y="196926"/>
                </a:lnTo>
                <a:lnTo>
                  <a:pt x="1234757" y="196926"/>
                </a:lnTo>
                <a:lnTo>
                  <a:pt x="1234757" y="196557"/>
                </a:lnTo>
                <a:close/>
              </a:path>
              <a:path w="1838959" h="255269">
                <a:moveTo>
                  <a:pt x="1283589" y="368"/>
                </a:moveTo>
                <a:lnTo>
                  <a:pt x="1185481" y="368"/>
                </a:lnTo>
                <a:lnTo>
                  <a:pt x="1181811" y="825"/>
                </a:lnTo>
                <a:lnTo>
                  <a:pt x="1178763" y="1663"/>
                </a:lnTo>
                <a:lnTo>
                  <a:pt x="1177925" y="2501"/>
                </a:lnTo>
                <a:lnTo>
                  <a:pt x="1177518" y="5003"/>
                </a:lnTo>
                <a:lnTo>
                  <a:pt x="1177518" y="53289"/>
                </a:lnTo>
                <a:lnTo>
                  <a:pt x="1177988" y="55397"/>
                </a:lnTo>
                <a:lnTo>
                  <a:pt x="1179944" y="57594"/>
                </a:lnTo>
                <a:lnTo>
                  <a:pt x="1181735" y="58140"/>
                </a:lnTo>
                <a:lnTo>
                  <a:pt x="1263027" y="58140"/>
                </a:lnTo>
                <a:lnTo>
                  <a:pt x="1265008" y="58292"/>
                </a:lnTo>
                <a:lnTo>
                  <a:pt x="1268857" y="58458"/>
                </a:lnTo>
                <a:lnTo>
                  <a:pt x="1272159" y="59004"/>
                </a:lnTo>
                <a:lnTo>
                  <a:pt x="1274584" y="60147"/>
                </a:lnTo>
                <a:lnTo>
                  <a:pt x="1277480" y="61480"/>
                </a:lnTo>
                <a:lnTo>
                  <a:pt x="1284482" y="76619"/>
                </a:lnTo>
                <a:lnTo>
                  <a:pt x="1284401" y="83489"/>
                </a:lnTo>
                <a:lnTo>
                  <a:pt x="1282395" y="88087"/>
                </a:lnTo>
                <a:lnTo>
                  <a:pt x="1274356" y="92875"/>
                </a:lnTo>
                <a:lnTo>
                  <a:pt x="1269936" y="94094"/>
                </a:lnTo>
                <a:lnTo>
                  <a:pt x="1192314" y="94094"/>
                </a:lnTo>
                <a:lnTo>
                  <a:pt x="1190459" y="94576"/>
                </a:lnTo>
                <a:lnTo>
                  <a:pt x="1188745" y="96507"/>
                </a:lnTo>
                <a:lnTo>
                  <a:pt x="1188339" y="99047"/>
                </a:lnTo>
                <a:lnTo>
                  <a:pt x="1188339" y="146532"/>
                </a:lnTo>
                <a:lnTo>
                  <a:pt x="1190637" y="149313"/>
                </a:lnTo>
                <a:lnTo>
                  <a:pt x="1275880" y="149313"/>
                </a:lnTo>
                <a:lnTo>
                  <a:pt x="1280820" y="150647"/>
                </a:lnTo>
                <a:lnTo>
                  <a:pt x="1284706" y="153288"/>
                </a:lnTo>
                <a:lnTo>
                  <a:pt x="1287995" y="156057"/>
                </a:lnTo>
                <a:lnTo>
                  <a:pt x="1292174" y="160527"/>
                </a:lnTo>
                <a:lnTo>
                  <a:pt x="1294282" y="166281"/>
                </a:lnTo>
                <a:lnTo>
                  <a:pt x="1294200" y="176555"/>
                </a:lnTo>
                <a:lnTo>
                  <a:pt x="1274610" y="196926"/>
                </a:lnTo>
                <a:lnTo>
                  <a:pt x="1362034" y="196926"/>
                </a:lnTo>
                <a:lnTo>
                  <a:pt x="1364729" y="170713"/>
                </a:lnTo>
                <a:lnTo>
                  <a:pt x="1364043" y="164858"/>
                </a:lnTo>
                <a:lnTo>
                  <a:pt x="1347863" y="130022"/>
                </a:lnTo>
                <a:lnTo>
                  <a:pt x="1327492" y="115874"/>
                </a:lnTo>
                <a:lnTo>
                  <a:pt x="1327492" y="113690"/>
                </a:lnTo>
                <a:lnTo>
                  <a:pt x="1351762" y="82232"/>
                </a:lnTo>
                <a:lnTo>
                  <a:pt x="1354226" y="69418"/>
                </a:lnTo>
                <a:lnTo>
                  <a:pt x="1354105" y="63118"/>
                </a:lnTo>
                <a:lnTo>
                  <a:pt x="1339608" y="22567"/>
                </a:lnTo>
                <a:lnTo>
                  <a:pt x="1333677" y="17525"/>
                </a:lnTo>
                <a:lnTo>
                  <a:pt x="1331480" y="15620"/>
                </a:lnTo>
                <a:lnTo>
                  <a:pt x="1329778" y="14465"/>
                </a:lnTo>
                <a:lnTo>
                  <a:pt x="1325740" y="11290"/>
                </a:lnTo>
                <a:lnTo>
                  <a:pt x="1321320" y="8432"/>
                </a:lnTo>
                <a:lnTo>
                  <a:pt x="1316101" y="6172"/>
                </a:lnTo>
                <a:lnTo>
                  <a:pt x="1309065" y="3631"/>
                </a:lnTo>
                <a:lnTo>
                  <a:pt x="1301307" y="1817"/>
                </a:lnTo>
                <a:lnTo>
                  <a:pt x="1292817" y="730"/>
                </a:lnTo>
                <a:lnTo>
                  <a:pt x="1283589" y="368"/>
                </a:lnTo>
                <a:close/>
              </a:path>
              <a:path w="1838959" h="255269">
                <a:moveTo>
                  <a:pt x="1137361" y="368"/>
                </a:moveTo>
                <a:lnTo>
                  <a:pt x="974090" y="368"/>
                </a:lnTo>
                <a:lnTo>
                  <a:pt x="966978" y="3086"/>
                </a:lnTo>
                <a:lnTo>
                  <a:pt x="960259" y="13982"/>
                </a:lnTo>
                <a:lnTo>
                  <a:pt x="958557" y="20815"/>
                </a:lnTo>
                <a:lnTo>
                  <a:pt x="958557" y="234162"/>
                </a:lnTo>
                <a:lnTo>
                  <a:pt x="960259" y="240995"/>
                </a:lnTo>
                <a:lnTo>
                  <a:pt x="967003" y="251879"/>
                </a:lnTo>
                <a:lnTo>
                  <a:pt x="974102" y="254609"/>
                </a:lnTo>
                <a:lnTo>
                  <a:pt x="1144828" y="254609"/>
                </a:lnTo>
                <a:lnTo>
                  <a:pt x="1147085" y="251879"/>
                </a:lnTo>
                <a:lnTo>
                  <a:pt x="1147127" y="201117"/>
                </a:lnTo>
                <a:lnTo>
                  <a:pt x="1146708" y="198627"/>
                </a:lnTo>
                <a:lnTo>
                  <a:pt x="1145032" y="196926"/>
                </a:lnTo>
                <a:lnTo>
                  <a:pt x="1143152" y="196507"/>
                </a:lnTo>
                <a:lnTo>
                  <a:pt x="1026706" y="196507"/>
                </a:lnTo>
                <a:lnTo>
                  <a:pt x="1026833" y="165277"/>
                </a:lnTo>
                <a:lnTo>
                  <a:pt x="1026833" y="149275"/>
                </a:lnTo>
                <a:lnTo>
                  <a:pt x="1128229" y="149275"/>
                </a:lnTo>
                <a:lnTo>
                  <a:pt x="1130528" y="146494"/>
                </a:lnTo>
                <a:lnTo>
                  <a:pt x="1130528" y="99047"/>
                </a:lnTo>
                <a:lnTo>
                  <a:pt x="1130096" y="96507"/>
                </a:lnTo>
                <a:lnTo>
                  <a:pt x="1128407" y="94551"/>
                </a:lnTo>
                <a:lnTo>
                  <a:pt x="1126553" y="94068"/>
                </a:lnTo>
                <a:lnTo>
                  <a:pt x="1026833" y="94068"/>
                </a:lnTo>
                <a:lnTo>
                  <a:pt x="1026706" y="89344"/>
                </a:lnTo>
                <a:lnTo>
                  <a:pt x="1026706" y="58140"/>
                </a:lnTo>
                <a:lnTo>
                  <a:pt x="1048232" y="58140"/>
                </a:lnTo>
                <a:lnTo>
                  <a:pt x="1048524" y="58115"/>
                </a:lnTo>
                <a:lnTo>
                  <a:pt x="1137145" y="58115"/>
                </a:lnTo>
                <a:lnTo>
                  <a:pt x="1138923" y="57581"/>
                </a:lnTo>
                <a:lnTo>
                  <a:pt x="1140853" y="55397"/>
                </a:lnTo>
                <a:lnTo>
                  <a:pt x="1141336" y="53276"/>
                </a:lnTo>
                <a:lnTo>
                  <a:pt x="1141336" y="4952"/>
                </a:lnTo>
                <a:lnTo>
                  <a:pt x="1140929" y="2463"/>
                </a:lnTo>
                <a:lnTo>
                  <a:pt x="1139228" y="787"/>
                </a:lnTo>
                <a:lnTo>
                  <a:pt x="1137361" y="368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89651" y="818692"/>
            <a:ext cx="639445" cy="381635"/>
          </a:xfrm>
          <a:custGeom>
            <a:avLst/>
            <a:gdLst/>
            <a:ahLst/>
            <a:cxnLst/>
            <a:rect l="l" t="t" r="r" b="b"/>
            <a:pathLst>
              <a:path w="639445" h="381634">
                <a:moveTo>
                  <a:pt x="286232" y="0"/>
                </a:moveTo>
                <a:lnTo>
                  <a:pt x="138785" y="0"/>
                </a:lnTo>
                <a:lnTo>
                  <a:pt x="136486" y="4076"/>
                </a:lnTo>
                <a:lnTo>
                  <a:pt x="347700" y="376491"/>
                </a:lnTo>
                <a:lnTo>
                  <a:pt x="350507" y="381469"/>
                </a:lnTo>
                <a:lnTo>
                  <a:pt x="355244" y="381533"/>
                </a:lnTo>
                <a:lnTo>
                  <a:pt x="430987" y="255409"/>
                </a:lnTo>
                <a:lnTo>
                  <a:pt x="431114" y="247319"/>
                </a:lnTo>
                <a:lnTo>
                  <a:pt x="293166" y="4076"/>
                </a:lnTo>
                <a:lnTo>
                  <a:pt x="286232" y="0"/>
                </a:lnTo>
                <a:close/>
              </a:path>
              <a:path w="639445" h="381634">
                <a:moveTo>
                  <a:pt x="113804" y="52793"/>
                </a:moveTo>
                <a:lnTo>
                  <a:pt x="109169" y="52793"/>
                </a:lnTo>
                <a:lnTo>
                  <a:pt x="106375" y="57912"/>
                </a:lnTo>
                <a:lnTo>
                  <a:pt x="2819" y="243776"/>
                </a:lnTo>
                <a:lnTo>
                  <a:pt x="0" y="248920"/>
                </a:lnTo>
                <a:lnTo>
                  <a:pt x="2311" y="253111"/>
                </a:lnTo>
                <a:lnTo>
                  <a:pt x="222592" y="253111"/>
                </a:lnTo>
                <a:lnTo>
                  <a:pt x="224904" y="248920"/>
                </a:lnTo>
                <a:lnTo>
                  <a:pt x="222084" y="243776"/>
                </a:lnTo>
                <a:lnTo>
                  <a:pt x="116624" y="57912"/>
                </a:lnTo>
                <a:lnTo>
                  <a:pt x="113804" y="52793"/>
                </a:lnTo>
                <a:close/>
              </a:path>
              <a:path w="639445" h="381634">
                <a:moveTo>
                  <a:pt x="494055" y="0"/>
                </a:moveTo>
                <a:lnTo>
                  <a:pt x="346608" y="0"/>
                </a:lnTo>
                <a:lnTo>
                  <a:pt x="344296" y="4076"/>
                </a:lnTo>
                <a:lnTo>
                  <a:pt x="482409" y="248818"/>
                </a:lnTo>
                <a:lnTo>
                  <a:pt x="489369" y="252907"/>
                </a:lnTo>
                <a:lnTo>
                  <a:pt x="636396" y="252933"/>
                </a:lnTo>
                <a:lnTo>
                  <a:pt x="638911" y="248513"/>
                </a:lnTo>
                <a:lnTo>
                  <a:pt x="636092" y="243484"/>
                </a:lnTo>
                <a:lnTo>
                  <a:pt x="500964" y="4076"/>
                </a:lnTo>
                <a:lnTo>
                  <a:pt x="494055" y="0"/>
                </a:lnTo>
                <a:close/>
              </a:path>
            </a:pathLst>
          </a:custGeom>
          <a:solidFill>
            <a:srgbClr val="EF7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34924" y="1609915"/>
            <a:ext cx="90170" cy="149225"/>
          </a:xfrm>
          <a:custGeom>
            <a:avLst/>
            <a:gdLst/>
            <a:ahLst/>
            <a:cxnLst/>
            <a:rect l="l" t="t" r="r" b="b"/>
            <a:pathLst>
              <a:path w="90170" h="149225">
                <a:moveTo>
                  <a:pt x="44081" y="0"/>
                </a:moveTo>
                <a:lnTo>
                  <a:pt x="0" y="0"/>
                </a:lnTo>
                <a:lnTo>
                  <a:pt x="0" y="148602"/>
                </a:lnTo>
                <a:lnTo>
                  <a:pt x="18884" y="148602"/>
                </a:lnTo>
                <a:lnTo>
                  <a:pt x="18884" y="93218"/>
                </a:lnTo>
                <a:lnTo>
                  <a:pt x="34925" y="93218"/>
                </a:lnTo>
                <a:lnTo>
                  <a:pt x="72402" y="82892"/>
                </a:lnTo>
                <a:lnTo>
                  <a:pt x="78727" y="76339"/>
                </a:lnTo>
                <a:lnTo>
                  <a:pt x="18884" y="76339"/>
                </a:lnTo>
                <a:lnTo>
                  <a:pt x="18884" y="16967"/>
                </a:lnTo>
                <a:lnTo>
                  <a:pt x="81467" y="16967"/>
                </a:lnTo>
                <a:lnTo>
                  <a:pt x="78105" y="13068"/>
                </a:lnTo>
                <a:lnTo>
                  <a:pt x="68300" y="6032"/>
                </a:lnTo>
                <a:lnTo>
                  <a:pt x="63093" y="3657"/>
                </a:lnTo>
                <a:lnTo>
                  <a:pt x="51244" y="723"/>
                </a:lnTo>
                <a:lnTo>
                  <a:pt x="44081" y="0"/>
                </a:lnTo>
                <a:close/>
              </a:path>
              <a:path w="90170" h="149225">
                <a:moveTo>
                  <a:pt x="81467" y="16967"/>
                </a:moveTo>
                <a:lnTo>
                  <a:pt x="40462" y="16967"/>
                </a:lnTo>
                <a:lnTo>
                  <a:pt x="45402" y="17386"/>
                </a:lnTo>
                <a:lnTo>
                  <a:pt x="53365" y="19113"/>
                </a:lnTo>
                <a:lnTo>
                  <a:pt x="70053" y="40182"/>
                </a:lnTo>
                <a:lnTo>
                  <a:pt x="70053" y="50038"/>
                </a:lnTo>
                <a:lnTo>
                  <a:pt x="39420" y="76339"/>
                </a:lnTo>
                <a:lnTo>
                  <a:pt x="78727" y="76339"/>
                </a:lnTo>
                <a:lnTo>
                  <a:pt x="81191" y="73787"/>
                </a:lnTo>
                <a:lnTo>
                  <a:pt x="84226" y="68884"/>
                </a:lnTo>
                <a:lnTo>
                  <a:pt x="88633" y="57365"/>
                </a:lnTo>
                <a:lnTo>
                  <a:pt x="89725" y="51257"/>
                </a:lnTo>
                <a:lnTo>
                  <a:pt x="89725" y="36563"/>
                </a:lnTo>
                <a:lnTo>
                  <a:pt x="88226" y="29527"/>
                </a:lnTo>
                <a:lnTo>
                  <a:pt x="82245" y="17868"/>
                </a:lnTo>
                <a:lnTo>
                  <a:pt x="81467" y="16967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34924" y="1609915"/>
            <a:ext cx="90170" cy="149225"/>
          </a:xfrm>
          <a:custGeom>
            <a:avLst/>
            <a:gdLst/>
            <a:ahLst/>
            <a:cxnLst/>
            <a:rect l="l" t="t" r="r" b="b"/>
            <a:pathLst>
              <a:path w="90170" h="149225">
                <a:moveTo>
                  <a:pt x="89725" y="44805"/>
                </a:moveTo>
                <a:lnTo>
                  <a:pt x="89725" y="51257"/>
                </a:lnTo>
                <a:lnTo>
                  <a:pt x="88633" y="57365"/>
                </a:lnTo>
                <a:lnTo>
                  <a:pt x="86423" y="63119"/>
                </a:lnTo>
                <a:lnTo>
                  <a:pt x="84226" y="68884"/>
                </a:lnTo>
                <a:lnTo>
                  <a:pt x="48793" y="92240"/>
                </a:lnTo>
                <a:lnTo>
                  <a:pt x="34925" y="93218"/>
                </a:lnTo>
                <a:lnTo>
                  <a:pt x="18884" y="93218"/>
                </a:lnTo>
                <a:lnTo>
                  <a:pt x="18884" y="148602"/>
                </a:lnTo>
                <a:lnTo>
                  <a:pt x="0" y="148602"/>
                </a:lnTo>
                <a:lnTo>
                  <a:pt x="0" y="0"/>
                </a:lnTo>
                <a:lnTo>
                  <a:pt x="35699" y="0"/>
                </a:lnTo>
                <a:lnTo>
                  <a:pt x="44081" y="0"/>
                </a:lnTo>
                <a:lnTo>
                  <a:pt x="51244" y="723"/>
                </a:lnTo>
                <a:lnTo>
                  <a:pt x="57162" y="2197"/>
                </a:lnTo>
                <a:lnTo>
                  <a:pt x="63093" y="3657"/>
                </a:lnTo>
                <a:lnTo>
                  <a:pt x="89725" y="36563"/>
                </a:lnTo>
                <a:lnTo>
                  <a:pt x="89725" y="44805"/>
                </a:lnTo>
                <a:close/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53808" y="1626882"/>
            <a:ext cx="51435" cy="59690"/>
          </a:xfrm>
          <a:custGeom>
            <a:avLst/>
            <a:gdLst/>
            <a:ahLst/>
            <a:cxnLst/>
            <a:rect l="l" t="t" r="r" b="b"/>
            <a:pathLst>
              <a:path w="51434" h="59689">
                <a:moveTo>
                  <a:pt x="51168" y="28333"/>
                </a:moveTo>
                <a:lnTo>
                  <a:pt x="51168" y="23215"/>
                </a:lnTo>
                <a:lnTo>
                  <a:pt x="50330" y="18757"/>
                </a:lnTo>
                <a:lnTo>
                  <a:pt x="30518" y="1295"/>
                </a:lnTo>
                <a:lnTo>
                  <a:pt x="26517" y="419"/>
                </a:lnTo>
                <a:lnTo>
                  <a:pt x="21577" y="0"/>
                </a:lnTo>
                <a:lnTo>
                  <a:pt x="15659" y="0"/>
                </a:lnTo>
                <a:lnTo>
                  <a:pt x="0" y="0"/>
                </a:lnTo>
                <a:lnTo>
                  <a:pt x="0" y="59372"/>
                </a:lnTo>
                <a:lnTo>
                  <a:pt x="12890" y="59372"/>
                </a:lnTo>
                <a:lnTo>
                  <a:pt x="20535" y="59372"/>
                </a:lnTo>
                <a:lnTo>
                  <a:pt x="26708" y="58724"/>
                </a:lnTo>
                <a:lnTo>
                  <a:pt x="31407" y="57429"/>
                </a:lnTo>
                <a:lnTo>
                  <a:pt x="36118" y="56134"/>
                </a:lnTo>
                <a:lnTo>
                  <a:pt x="40030" y="53835"/>
                </a:lnTo>
                <a:lnTo>
                  <a:pt x="43154" y="50482"/>
                </a:lnTo>
                <a:lnTo>
                  <a:pt x="45948" y="47498"/>
                </a:lnTo>
                <a:lnTo>
                  <a:pt x="47993" y="44246"/>
                </a:lnTo>
                <a:lnTo>
                  <a:pt x="49250" y="40716"/>
                </a:lnTo>
                <a:lnTo>
                  <a:pt x="50533" y="37185"/>
                </a:lnTo>
                <a:lnTo>
                  <a:pt x="51168" y="33070"/>
                </a:lnTo>
                <a:lnTo>
                  <a:pt x="51168" y="28333"/>
                </a:lnTo>
                <a:close/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41692" y="1661579"/>
            <a:ext cx="96520" cy="132715"/>
          </a:xfrm>
          <a:custGeom>
            <a:avLst/>
            <a:gdLst/>
            <a:ahLst/>
            <a:cxnLst/>
            <a:rect l="l" t="t" r="r" b="b"/>
            <a:pathLst>
              <a:path w="96520" h="132714">
                <a:moveTo>
                  <a:pt x="19380" y="0"/>
                </a:moveTo>
                <a:lnTo>
                  <a:pt x="0" y="0"/>
                </a:lnTo>
                <a:lnTo>
                  <a:pt x="38760" y="92240"/>
                </a:lnTo>
                <a:lnTo>
                  <a:pt x="19684" y="132689"/>
                </a:lnTo>
                <a:lnTo>
                  <a:pt x="38874" y="132689"/>
                </a:lnTo>
                <a:lnTo>
                  <a:pt x="65207" y="71767"/>
                </a:lnTo>
                <a:lnTo>
                  <a:pt x="48501" y="71767"/>
                </a:lnTo>
                <a:lnTo>
                  <a:pt x="19380" y="0"/>
                </a:lnTo>
                <a:close/>
              </a:path>
              <a:path w="96520" h="132714">
                <a:moveTo>
                  <a:pt x="96227" y="0"/>
                </a:moveTo>
                <a:lnTo>
                  <a:pt x="77520" y="0"/>
                </a:lnTo>
                <a:lnTo>
                  <a:pt x="48501" y="71767"/>
                </a:lnTo>
                <a:lnTo>
                  <a:pt x="65207" y="71767"/>
                </a:lnTo>
                <a:lnTo>
                  <a:pt x="96227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41692" y="1661579"/>
            <a:ext cx="96520" cy="132715"/>
          </a:xfrm>
          <a:custGeom>
            <a:avLst/>
            <a:gdLst/>
            <a:ahLst/>
            <a:cxnLst/>
            <a:rect l="l" t="t" r="r" b="b"/>
            <a:pathLst>
              <a:path w="96520" h="132714">
                <a:moveTo>
                  <a:pt x="96227" y="0"/>
                </a:moveTo>
                <a:lnTo>
                  <a:pt x="38874" y="132689"/>
                </a:lnTo>
                <a:lnTo>
                  <a:pt x="19684" y="132689"/>
                </a:lnTo>
                <a:lnTo>
                  <a:pt x="38760" y="92240"/>
                </a:lnTo>
                <a:lnTo>
                  <a:pt x="0" y="0"/>
                </a:lnTo>
                <a:lnTo>
                  <a:pt x="19380" y="0"/>
                </a:lnTo>
                <a:lnTo>
                  <a:pt x="48501" y="71767"/>
                </a:lnTo>
                <a:lnTo>
                  <a:pt x="77520" y="0"/>
                </a:lnTo>
                <a:lnTo>
                  <a:pt x="96227" y="0"/>
                </a:lnTo>
                <a:close/>
              </a:path>
            </a:pathLst>
          </a:custGeom>
          <a:ln w="12699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49045" y="1659318"/>
            <a:ext cx="81280" cy="101600"/>
          </a:xfrm>
          <a:custGeom>
            <a:avLst/>
            <a:gdLst/>
            <a:ahLst/>
            <a:cxnLst/>
            <a:rect l="l" t="t" r="r" b="b"/>
            <a:pathLst>
              <a:path w="81279" h="101600">
                <a:moveTo>
                  <a:pt x="55600" y="0"/>
                </a:moveTo>
                <a:lnTo>
                  <a:pt x="42545" y="0"/>
                </a:lnTo>
                <a:lnTo>
                  <a:pt x="35826" y="1142"/>
                </a:lnTo>
                <a:lnTo>
                  <a:pt x="1270" y="35001"/>
                </a:lnTo>
                <a:lnTo>
                  <a:pt x="0" y="42341"/>
                </a:lnTo>
                <a:lnTo>
                  <a:pt x="0" y="59410"/>
                </a:lnTo>
                <a:lnTo>
                  <a:pt x="18237" y="93103"/>
                </a:lnTo>
                <a:lnTo>
                  <a:pt x="42430" y="101358"/>
                </a:lnTo>
                <a:lnTo>
                  <a:pt x="53568" y="101358"/>
                </a:lnTo>
                <a:lnTo>
                  <a:pt x="67297" y="98844"/>
                </a:lnTo>
                <a:lnTo>
                  <a:pt x="69481" y="98310"/>
                </a:lnTo>
                <a:lnTo>
                  <a:pt x="71907" y="97535"/>
                </a:lnTo>
                <a:lnTo>
                  <a:pt x="79463" y="94475"/>
                </a:lnTo>
                <a:lnTo>
                  <a:pt x="81229" y="93713"/>
                </a:lnTo>
                <a:lnTo>
                  <a:pt x="81229" y="87210"/>
                </a:lnTo>
                <a:lnTo>
                  <a:pt x="39789" y="87210"/>
                </a:lnTo>
                <a:lnTo>
                  <a:pt x="32219" y="84010"/>
                </a:lnTo>
                <a:lnTo>
                  <a:pt x="18618" y="50863"/>
                </a:lnTo>
                <a:lnTo>
                  <a:pt x="19146" y="42588"/>
                </a:lnTo>
                <a:lnTo>
                  <a:pt x="40182" y="14147"/>
                </a:lnTo>
                <a:lnTo>
                  <a:pt x="81229" y="14147"/>
                </a:lnTo>
                <a:lnTo>
                  <a:pt x="81229" y="7467"/>
                </a:lnTo>
                <a:lnTo>
                  <a:pt x="76974" y="5499"/>
                </a:lnTo>
                <a:lnTo>
                  <a:pt x="72136" y="3759"/>
                </a:lnTo>
                <a:lnTo>
                  <a:pt x="61252" y="736"/>
                </a:lnTo>
                <a:lnTo>
                  <a:pt x="55600" y="0"/>
                </a:lnTo>
                <a:close/>
              </a:path>
              <a:path w="81279" h="101600">
                <a:moveTo>
                  <a:pt x="81229" y="75399"/>
                </a:moveTo>
                <a:lnTo>
                  <a:pt x="80187" y="75399"/>
                </a:lnTo>
                <a:lnTo>
                  <a:pt x="76123" y="78892"/>
                </a:lnTo>
                <a:lnTo>
                  <a:pt x="71450" y="81724"/>
                </a:lnTo>
                <a:lnTo>
                  <a:pt x="60883" y="86118"/>
                </a:lnTo>
                <a:lnTo>
                  <a:pt x="55321" y="87210"/>
                </a:lnTo>
                <a:lnTo>
                  <a:pt x="81229" y="87210"/>
                </a:lnTo>
                <a:lnTo>
                  <a:pt x="81229" y="75399"/>
                </a:lnTo>
                <a:close/>
              </a:path>
              <a:path w="81279" h="101600">
                <a:moveTo>
                  <a:pt x="81229" y="14147"/>
                </a:moveTo>
                <a:lnTo>
                  <a:pt x="52578" y="14147"/>
                </a:lnTo>
                <a:lnTo>
                  <a:pt x="55816" y="14579"/>
                </a:lnTo>
                <a:lnTo>
                  <a:pt x="62572" y="16319"/>
                </a:lnTo>
                <a:lnTo>
                  <a:pt x="80187" y="25780"/>
                </a:lnTo>
                <a:lnTo>
                  <a:pt x="81229" y="25780"/>
                </a:lnTo>
                <a:lnTo>
                  <a:pt x="81229" y="14147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49045" y="1659318"/>
            <a:ext cx="81280" cy="101600"/>
          </a:xfrm>
          <a:custGeom>
            <a:avLst/>
            <a:gdLst/>
            <a:ahLst/>
            <a:cxnLst/>
            <a:rect l="l" t="t" r="r" b="b"/>
            <a:pathLst>
              <a:path w="81279" h="101600">
                <a:moveTo>
                  <a:pt x="49745" y="101358"/>
                </a:moveTo>
                <a:lnTo>
                  <a:pt x="42430" y="101358"/>
                </a:lnTo>
                <a:lnTo>
                  <a:pt x="35712" y="100329"/>
                </a:lnTo>
                <a:lnTo>
                  <a:pt x="3644" y="73202"/>
                </a:lnTo>
                <a:lnTo>
                  <a:pt x="1219" y="66852"/>
                </a:lnTo>
                <a:lnTo>
                  <a:pt x="0" y="59410"/>
                </a:lnTo>
                <a:lnTo>
                  <a:pt x="0" y="50863"/>
                </a:lnTo>
                <a:lnTo>
                  <a:pt x="0" y="42341"/>
                </a:lnTo>
                <a:lnTo>
                  <a:pt x="23279" y="5702"/>
                </a:lnTo>
                <a:lnTo>
                  <a:pt x="29565" y="3428"/>
                </a:lnTo>
                <a:lnTo>
                  <a:pt x="35826" y="1142"/>
                </a:lnTo>
                <a:lnTo>
                  <a:pt x="42545" y="0"/>
                </a:lnTo>
                <a:lnTo>
                  <a:pt x="49745" y="0"/>
                </a:lnTo>
                <a:lnTo>
                  <a:pt x="55600" y="0"/>
                </a:lnTo>
                <a:lnTo>
                  <a:pt x="61252" y="736"/>
                </a:lnTo>
                <a:lnTo>
                  <a:pt x="66700" y="2260"/>
                </a:lnTo>
                <a:lnTo>
                  <a:pt x="72136" y="3759"/>
                </a:lnTo>
                <a:lnTo>
                  <a:pt x="76974" y="5499"/>
                </a:lnTo>
                <a:lnTo>
                  <a:pt x="81229" y="7467"/>
                </a:lnTo>
                <a:lnTo>
                  <a:pt x="81229" y="25780"/>
                </a:lnTo>
                <a:lnTo>
                  <a:pt x="80187" y="25780"/>
                </a:lnTo>
                <a:lnTo>
                  <a:pt x="78930" y="24790"/>
                </a:lnTo>
                <a:lnTo>
                  <a:pt x="77304" y="23660"/>
                </a:lnTo>
                <a:lnTo>
                  <a:pt x="75285" y="22390"/>
                </a:lnTo>
                <a:lnTo>
                  <a:pt x="73279" y="21107"/>
                </a:lnTo>
                <a:lnTo>
                  <a:pt x="70840" y="19824"/>
                </a:lnTo>
                <a:lnTo>
                  <a:pt x="52578" y="14147"/>
                </a:lnTo>
                <a:lnTo>
                  <a:pt x="49453" y="14147"/>
                </a:lnTo>
                <a:lnTo>
                  <a:pt x="40182" y="14147"/>
                </a:lnTo>
                <a:lnTo>
                  <a:pt x="18618" y="50863"/>
                </a:lnTo>
                <a:lnTo>
                  <a:pt x="19131" y="58978"/>
                </a:lnTo>
                <a:lnTo>
                  <a:pt x="39789" y="87210"/>
                </a:lnTo>
                <a:lnTo>
                  <a:pt x="49453" y="87210"/>
                </a:lnTo>
                <a:lnTo>
                  <a:pt x="55321" y="87210"/>
                </a:lnTo>
                <a:lnTo>
                  <a:pt x="80187" y="75399"/>
                </a:lnTo>
                <a:lnTo>
                  <a:pt x="81229" y="75399"/>
                </a:lnTo>
                <a:lnTo>
                  <a:pt x="81229" y="93713"/>
                </a:lnTo>
                <a:lnTo>
                  <a:pt x="79463" y="94475"/>
                </a:lnTo>
                <a:lnTo>
                  <a:pt x="77241" y="95389"/>
                </a:lnTo>
                <a:lnTo>
                  <a:pt x="74561" y="96456"/>
                </a:lnTo>
                <a:lnTo>
                  <a:pt x="71907" y="97535"/>
                </a:lnTo>
                <a:lnTo>
                  <a:pt x="69481" y="98310"/>
                </a:lnTo>
                <a:lnTo>
                  <a:pt x="67297" y="98844"/>
                </a:lnTo>
                <a:lnTo>
                  <a:pt x="64262" y="99656"/>
                </a:lnTo>
                <a:lnTo>
                  <a:pt x="61518" y="100279"/>
                </a:lnTo>
                <a:lnTo>
                  <a:pt x="59105" y="100723"/>
                </a:lnTo>
                <a:lnTo>
                  <a:pt x="56680" y="101130"/>
                </a:lnTo>
                <a:lnTo>
                  <a:pt x="53568" y="101358"/>
                </a:lnTo>
                <a:lnTo>
                  <a:pt x="49745" y="101358"/>
                </a:lnTo>
                <a:close/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66768" y="1627479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18884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57326" y="1609699"/>
            <a:ext cx="84455" cy="17780"/>
          </a:xfrm>
          <a:custGeom>
            <a:avLst/>
            <a:gdLst/>
            <a:ahLst/>
            <a:cxnLst/>
            <a:rect l="l" t="t" r="r" b="b"/>
            <a:pathLst>
              <a:path w="84454" h="17780">
                <a:moveTo>
                  <a:pt x="0" y="17779"/>
                </a:moveTo>
                <a:lnTo>
                  <a:pt x="84277" y="17779"/>
                </a:lnTo>
                <a:lnTo>
                  <a:pt x="84277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57326" y="1609915"/>
            <a:ext cx="84455" cy="149225"/>
          </a:xfrm>
          <a:custGeom>
            <a:avLst/>
            <a:gdLst/>
            <a:ahLst/>
            <a:cxnLst/>
            <a:rect l="l" t="t" r="r" b="b"/>
            <a:pathLst>
              <a:path w="84454" h="149225">
                <a:moveTo>
                  <a:pt x="84277" y="17564"/>
                </a:moveTo>
                <a:lnTo>
                  <a:pt x="18884" y="17564"/>
                </a:lnTo>
                <a:lnTo>
                  <a:pt x="18884" y="148602"/>
                </a:lnTo>
                <a:lnTo>
                  <a:pt x="0" y="148602"/>
                </a:lnTo>
                <a:lnTo>
                  <a:pt x="0" y="0"/>
                </a:lnTo>
                <a:lnTo>
                  <a:pt x="84277" y="0"/>
                </a:lnTo>
                <a:lnTo>
                  <a:pt x="84277" y="17564"/>
                </a:lnTo>
                <a:close/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35405" y="1661579"/>
            <a:ext cx="84455" cy="97155"/>
          </a:xfrm>
          <a:custGeom>
            <a:avLst/>
            <a:gdLst/>
            <a:ahLst/>
            <a:cxnLst/>
            <a:rect l="l" t="t" r="r" b="b"/>
            <a:pathLst>
              <a:path w="84454" h="97155">
                <a:moveTo>
                  <a:pt x="17754" y="0"/>
                </a:moveTo>
                <a:lnTo>
                  <a:pt x="0" y="0"/>
                </a:lnTo>
                <a:lnTo>
                  <a:pt x="0" y="96939"/>
                </a:lnTo>
                <a:lnTo>
                  <a:pt x="16243" y="96939"/>
                </a:lnTo>
                <a:lnTo>
                  <a:pt x="34147" y="71158"/>
                </a:lnTo>
                <a:lnTo>
                  <a:pt x="17754" y="71158"/>
                </a:lnTo>
                <a:lnTo>
                  <a:pt x="17754" y="0"/>
                </a:lnTo>
                <a:close/>
              </a:path>
              <a:path w="84454" h="97155">
                <a:moveTo>
                  <a:pt x="84213" y="24650"/>
                </a:moveTo>
                <a:lnTo>
                  <a:pt x="66446" y="24650"/>
                </a:lnTo>
                <a:lnTo>
                  <a:pt x="66446" y="96939"/>
                </a:lnTo>
                <a:lnTo>
                  <a:pt x="84213" y="96939"/>
                </a:lnTo>
                <a:lnTo>
                  <a:pt x="84213" y="24650"/>
                </a:lnTo>
                <a:close/>
              </a:path>
              <a:path w="84454" h="97155">
                <a:moveTo>
                  <a:pt x="84213" y="0"/>
                </a:moveTo>
                <a:lnTo>
                  <a:pt x="67398" y="0"/>
                </a:lnTo>
                <a:lnTo>
                  <a:pt x="17754" y="71158"/>
                </a:lnTo>
                <a:lnTo>
                  <a:pt x="34147" y="71158"/>
                </a:lnTo>
                <a:lnTo>
                  <a:pt x="66446" y="24650"/>
                </a:lnTo>
                <a:lnTo>
                  <a:pt x="84213" y="24650"/>
                </a:lnTo>
                <a:lnTo>
                  <a:pt x="84213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35405" y="1661579"/>
            <a:ext cx="84455" cy="97155"/>
          </a:xfrm>
          <a:custGeom>
            <a:avLst/>
            <a:gdLst/>
            <a:ahLst/>
            <a:cxnLst/>
            <a:rect l="l" t="t" r="r" b="b"/>
            <a:pathLst>
              <a:path w="84454" h="97155">
                <a:moveTo>
                  <a:pt x="84213" y="96939"/>
                </a:moveTo>
                <a:lnTo>
                  <a:pt x="66446" y="96939"/>
                </a:lnTo>
                <a:lnTo>
                  <a:pt x="66446" y="24650"/>
                </a:lnTo>
                <a:lnTo>
                  <a:pt x="16243" y="96939"/>
                </a:lnTo>
                <a:lnTo>
                  <a:pt x="0" y="96939"/>
                </a:lnTo>
                <a:lnTo>
                  <a:pt x="0" y="0"/>
                </a:lnTo>
                <a:lnTo>
                  <a:pt x="17754" y="0"/>
                </a:lnTo>
                <a:lnTo>
                  <a:pt x="17754" y="71158"/>
                </a:lnTo>
                <a:lnTo>
                  <a:pt x="67398" y="0"/>
                </a:lnTo>
                <a:lnTo>
                  <a:pt x="84213" y="0"/>
                </a:lnTo>
                <a:lnTo>
                  <a:pt x="84213" y="96939"/>
                </a:lnTo>
                <a:close/>
              </a:path>
            </a:pathLst>
          </a:custGeom>
          <a:ln w="12699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41564" y="1661579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40" h="120650">
                <a:moveTo>
                  <a:pt x="103670" y="83045"/>
                </a:moveTo>
                <a:lnTo>
                  <a:pt x="0" y="83045"/>
                </a:lnTo>
                <a:lnTo>
                  <a:pt x="0" y="120180"/>
                </a:lnTo>
                <a:lnTo>
                  <a:pt x="16700" y="120180"/>
                </a:lnTo>
                <a:lnTo>
                  <a:pt x="16700" y="96672"/>
                </a:lnTo>
                <a:lnTo>
                  <a:pt x="103670" y="96672"/>
                </a:lnTo>
                <a:lnTo>
                  <a:pt x="103670" y="83045"/>
                </a:lnTo>
                <a:close/>
              </a:path>
              <a:path w="104140" h="120650">
                <a:moveTo>
                  <a:pt x="103670" y="96672"/>
                </a:moveTo>
                <a:lnTo>
                  <a:pt x="86956" y="96672"/>
                </a:lnTo>
                <a:lnTo>
                  <a:pt x="86956" y="120180"/>
                </a:lnTo>
                <a:lnTo>
                  <a:pt x="103670" y="120180"/>
                </a:lnTo>
                <a:lnTo>
                  <a:pt x="103670" y="96672"/>
                </a:lnTo>
                <a:close/>
              </a:path>
              <a:path w="104140" h="120650">
                <a:moveTo>
                  <a:pt x="93065" y="0"/>
                </a:moveTo>
                <a:lnTo>
                  <a:pt x="27686" y="0"/>
                </a:lnTo>
                <a:lnTo>
                  <a:pt x="27325" y="12673"/>
                </a:lnTo>
                <a:lnTo>
                  <a:pt x="26242" y="24844"/>
                </a:lnTo>
                <a:lnTo>
                  <a:pt x="15306" y="67433"/>
                </a:lnTo>
                <a:lnTo>
                  <a:pt x="7061" y="83045"/>
                </a:lnTo>
                <a:lnTo>
                  <a:pt x="24726" y="83045"/>
                </a:lnTo>
                <a:lnTo>
                  <a:pt x="40437" y="44123"/>
                </a:lnTo>
                <a:lnTo>
                  <a:pt x="44577" y="13716"/>
                </a:lnTo>
                <a:lnTo>
                  <a:pt x="93065" y="13716"/>
                </a:lnTo>
                <a:lnTo>
                  <a:pt x="93065" y="0"/>
                </a:lnTo>
                <a:close/>
              </a:path>
              <a:path w="104140" h="120650">
                <a:moveTo>
                  <a:pt x="93065" y="13716"/>
                </a:moveTo>
                <a:lnTo>
                  <a:pt x="75133" y="13716"/>
                </a:lnTo>
                <a:lnTo>
                  <a:pt x="75133" y="83045"/>
                </a:lnTo>
                <a:lnTo>
                  <a:pt x="93065" y="83045"/>
                </a:lnTo>
                <a:lnTo>
                  <a:pt x="93065" y="13716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41564" y="1661579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40" h="120650">
                <a:moveTo>
                  <a:pt x="103670" y="120180"/>
                </a:moveTo>
                <a:lnTo>
                  <a:pt x="86956" y="120180"/>
                </a:lnTo>
                <a:lnTo>
                  <a:pt x="86956" y="96672"/>
                </a:lnTo>
                <a:lnTo>
                  <a:pt x="16700" y="96672"/>
                </a:lnTo>
                <a:lnTo>
                  <a:pt x="16700" y="120180"/>
                </a:lnTo>
                <a:lnTo>
                  <a:pt x="0" y="120180"/>
                </a:lnTo>
                <a:lnTo>
                  <a:pt x="0" y="83045"/>
                </a:lnTo>
                <a:lnTo>
                  <a:pt x="7061" y="83045"/>
                </a:lnTo>
                <a:lnTo>
                  <a:pt x="11393" y="75756"/>
                </a:lnTo>
                <a:lnTo>
                  <a:pt x="24433" y="36515"/>
                </a:lnTo>
                <a:lnTo>
                  <a:pt x="27686" y="0"/>
                </a:lnTo>
                <a:lnTo>
                  <a:pt x="93065" y="0"/>
                </a:lnTo>
                <a:lnTo>
                  <a:pt x="93065" y="83045"/>
                </a:lnTo>
                <a:lnTo>
                  <a:pt x="103670" y="83045"/>
                </a:lnTo>
                <a:lnTo>
                  <a:pt x="103670" y="120180"/>
                </a:lnTo>
                <a:close/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66291" y="1675295"/>
            <a:ext cx="50800" cy="69850"/>
          </a:xfrm>
          <a:custGeom>
            <a:avLst/>
            <a:gdLst/>
            <a:ahLst/>
            <a:cxnLst/>
            <a:rect l="l" t="t" r="r" b="b"/>
            <a:pathLst>
              <a:path w="50800" h="69850">
                <a:moveTo>
                  <a:pt x="50406" y="69329"/>
                </a:moveTo>
                <a:lnTo>
                  <a:pt x="50406" y="0"/>
                </a:lnTo>
                <a:lnTo>
                  <a:pt x="19850" y="0"/>
                </a:lnTo>
                <a:lnTo>
                  <a:pt x="18978" y="10604"/>
                </a:lnTo>
                <a:lnTo>
                  <a:pt x="17599" y="20739"/>
                </a:lnTo>
                <a:lnTo>
                  <a:pt x="3838" y="63042"/>
                </a:lnTo>
                <a:lnTo>
                  <a:pt x="0" y="69329"/>
                </a:lnTo>
                <a:lnTo>
                  <a:pt x="50406" y="69329"/>
                </a:lnTo>
                <a:close/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71651" y="1661579"/>
            <a:ext cx="89535" cy="132715"/>
          </a:xfrm>
          <a:custGeom>
            <a:avLst/>
            <a:gdLst/>
            <a:ahLst/>
            <a:cxnLst/>
            <a:rect l="l" t="t" r="r" b="b"/>
            <a:pathLst>
              <a:path w="89534" h="132714">
                <a:moveTo>
                  <a:pt x="17945" y="0"/>
                </a:moveTo>
                <a:lnTo>
                  <a:pt x="0" y="0"/>
                </a:lnTo>
                <a:lnTo>
                  <a:pt x="0" y="132689"/>
                </a:lnTo>
                <a:lnTo>
                  <a:pt x="17945" y="132689"/>
                </a:lnTo>
                <a:lnTo>
                  <a:pt x="17945" y="97459"/>
                </a:lnTo>
                <a:lnTo>
                  <a:pt x="55327" y="97459"/>
                </a:lnTo>
                <a:lnTo>
                  <a:pt x="62279" y="95248"/>
                </a:lnTo>
                <a:lnTo>
                  <a:pt x="69914" y="90759"/>
                </a:lnTo>
                <a:lnTo>
                  <a:pt x="76708" y="84480"/>
                </a:lnTo>
                <a:lnTo>
                  <a:pt x="76916" y="84188"/>
                </a:lnTo>
                <a:lnTo>
                  <a:pt x="37211" y="84188"/>
                </a:lnTo>
                <a:lnTo>
                  <a:pt x="33362" y="83794"/>
                </a:lnTo>
                <a:lnTo>
                  <a:pt x="28348" y="82677"/>
                </a:lnTo>
                <a:lnTo>
                  <a:pt x="22656" y="82677"/>
                </a:lnTo>
                <a:lnTo>
                  <a:pt x="17945" y="80594"/>
                </a:lnTo>
                <a:lnTo>
                  <a:pt x="17945" y="14859"/>
                </a:lnTo>
                <a:lnTo>
                  <a:pt x="79715" y="14859"/>
                </a:lnTo>
                <a:lnTo>
                  <a:pt x="79197" y="14097"/>
                </a:lnTo>
                <a:lnTo>
                  <a:pt x="73558" y="8316"/>
                </a:lnTo>
                <a:lnTo>
                  <a:pt x="66911" y="4194"/>
                </a:lnTo>
                <a:lnTo>
                  <a:pt x="59257" y="1724"/>
                </a:lnTo>
                <a:lnTo>
                  <a:pt x="50596" y="901"/>
                </a:lnTo>
                <a:lnTo>
                  <a:pt x="17945" y="0"/>
                </a:lnTo>
                <a:close/>
              </a:path>
              <a:path w="89534" h="132714">
                <a:moveTo>
                  <a:pt x="53969" y="97891"/>
                </a:moveTo>
                <a:lnTo>
                  <a:pt x="26390" y="97891"/>
                </a:lnTo>
                <a:lnTo>
                  <a:pt x="34531" y="100101"/>
                </a:lnTo>
                <a:lnTo>
                  <a:pt x="39217" y="98844"/>
                </a:lnTo>
                <a:lnTo>
                  <a:pt x="44488" y="98844"/>
                </a:lnTo>
                <a:lnTo>
                  <a:pt x="53803" y="97944"/>
                </a:lnTo>
                <a:lnTo>
                  <a:pt x="53969" y="97891"/>
                </a:lnTo>
                <a:close/>
              </a:path>
              <a:path w="89534" h="132714">
                <a:moveTo>
                  <a:pt x="55327" y="97459"/>
                </a:moveTo>
                <a:lnTo>
                  <a:pt x="17945" y="97459"/>
                </a:lnTo>
                <a:lnTo>
                  <a:pt x="22225" y="99783"/>
                </a:lnTo>
                <a:lnTo>
                  <a:pt x="26390" y="97891"/>
                </a:lnTo>
                <a:lnTo>
                  <a:pt x="53969" y="97891"/>
                </a:lnTo>
                <a:lnTo>
                  <a:pt x="55327" y="97459"/>
                </a:lnTo>
                <a:close/>
              </a:path>
              <a:path w="89534" h="132714">
                <a:moveTo>
                  <a:pt x="79715" y="14859"/>
                </a:moveTo>
                <a:lnTo>
                  <a:pt x="17945" y="14859"/>
                </a:lnTo>
                <a:lnTo>
                  <a:pt x="46202" y="16433"/>
                </a:lnTo>
                <a:lnTo>
                  <a:pt x="54927" y="16433"/>
                </a:lnTo>
                <a:lnTo>
                  <a:pt x="61239" y="19481"/>
                </a:lnTo>
                <a:lnTo>
                  <a:pt x="68999" y="31699"/>
                </a:lnTo>
                <a:lnTo>
                  <a:pt x="70929" y="36677"/>
                </a:lnTo>
                <a:lnTo>
                  <a:pt x="70929" y="47726"/>
                </a:lnTo>
                <a:lnTo>
                  <a:pt x="50825" y="84188"/>
                </a:lnTo>
                <a:lnTo>
                  <a:pt x="76916" y="84188"/>
                </a:lnTo>
                <a:lnTo>
                  <a:pt x="82282" y="76683"/>
                </a:lnTo>
                <a:lnTo>
                  <a:pt x="86263" y="67657"/>
                </a:lnTo>
                <a:lnTo>
                  <a:pt x="88650" y="57400"/>
                </a:lnTo>
                <a:lnTo>
                  <a:pt x="89446" y="45910"/>
                </a:lnTo>
                <a:lnTo>
                  <a:pt x="88805" y="35928"/>
                </a:lnTo>
                <a:lnTo>
                  <a:pt x="86883" y="27746"/>
                </a:lnTo>
                <a:lnTo>
                  <a:pt x="83681" y="20693"/>
                </a:lnTo>
                <a:lnTo>
                  <a:pt x="79715" y="14859"/>
                </a:lnTo>
                <a:close/>
              </a:path>
              <a:path w="89534" h="132714">
                <a:moveTo>
                  <a:pt x="26695" y="82308"/>
                </a:moveTo>
                <a:lnTo>
                  <a:pt x="22656" y="82677"/>
                </a:lnTo>
                <a:lnTo>
                  <a:pt x="28348" y="82677"/>
                </a:lnTo>
                <a:lnTo>
                  <a:pt x="26695" y="82308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671651" y="1661579"/>
            <a:ext cx="89535" cy="132715"/>
          </a:xfrm>
          <a:custGeom>
            <a:avLst/>
            <a:gdLst/>
            <a:ahLst/>
            <a:cxnLst/>
            <a:rect l="l" t="t" r="r" b="b"/>
            <a:pathLst>
              <a:path w="89534" h="132714">
                <a:moveTo>
                  <a:pt x="50596" y="901"/>
                </a:moveTo>
                <a:lnTo>
                  <a:pt x="83681" y="20693"/>
                </a:lnTo>
                <a:lnTo>
                  <a:pt x="89446" y="45910"/>
                </a:lnTo>
                <a:lnTo>
                  <a:pt x="88650" y="57400"/>
                </a:lnTo>
                <a:lnTo>
                  <a:pt x="69914" y="90759"/>
                </a:lnTo>
                <a:lnTo>
                  <a:pt x="44488" y="98844"/>
                </a:lnTo>
                <a:lnTo>
                  <a:pt x="39217" y="98844"/>
                </a:lnTo>
                <a:lnTo>
                  <a:pt x="34531" y="100101"/>
                </a:lnTo>
                <a:lnTo>
                  <a:pt x="30467" y="98983"/>
                </a:lnTo>
                <a:lnTo>
                  <a:pt x="26390" y="97891"/>
                </a:lnTo>
                <a:lnTo>
                  <a:pt x="22225" y="99783"/>
                </a:lnTo>
                <a:lnTo>
                  <a:pt x="17945" y="97459"/>
                </a:lnTo>
                <a:lnTo>
                  <a:pt x="17945" y="132689"/>
                </a:lnTo>
                <a:lnTo>
                  <a:pt x="0" y="132689"/>
                </a:lnTo>
                <a:lnTo>
                  <a:pt x="0" y="0"/>
                </a:lnTo>
                <a:lnTo>
                  <a:pt x="17945" y="0"/>
                </a:lnTo>
                <a:lnTo>
                  <a:pt x="50596" y="901"/>
                </a:lnTo>
                <a:close/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89595" y="1676437"/>
            <a:ext cx="53340" cy="69850"/>
          </a:xfrm>
          <a:custGeom>
            <a:avLst/>
            <a:gdLst/>
            <a:ahLst/>
            <a:cxnLst/>
            <a:rect l="l" t="t" r="r" b="b"/>
            <a:pathLst>
              <a:path w="53340" h="69850">
                <a:moveTo>
                  <a:pt x="0" y="0"/>
                </a:moveTo>
                <a:lnTo>
                  <a:pt x="0" y="65735"/>
                </a:lnTo>
                <a:lnTo>
                  <a:pt x="4711" y="67818"/>
                </a:lnTo>
                <a:lnTo>
                  <a:pt x="8750" y="67449"/>
                </a:lnTo>
                <a:lnTo>
                  <a:pt x="12077" y="68186"/>
                </a:lnTo>
                <a:lnTo>
                  <a:pt x="15417" y="68935"/>
                </a:lnTo>
                <a:lnTo>
                  <a:pt x="19265" y="69329"/>
                </a:lnTo>
                <a:lnTo>
                  <a:pt x="23571" y="69329"/>
                </a:lnTo>
                <a:lnTo>
                  <a:pt x="32880" y="69329"/>
                </a:lnTo>
                <a:lnTo>
                  <a:pt x="52984" y="32867"/>
                </a:lnTo>
                <a:lnTo>
                  <a:pt x="52984" y="21818"/>
                </a:lnTo>
                <a:lnTo>
                  <a:pt x="51054" y="16840"/>
                </a:lnTo>
                <a:lnTo>
                  <a:pt x="47167" y="10731"/>
                </a:lnTo>
                <a:lnTo>
                  <a:pt x="43294" y="4622"/>
                </a:lnTo>
                <a:lnTo>
                  <a:pt x="36982" y="1574"/>
                </a:lnTo>
                <a:lnTo>
                  <a:pt x="28257" y="157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81670" y="1658873"/>
            <a:ext cx="95885" cy="102870"/>
          </a:xfrm>
          <a:custGeom>
            <a:avLst/>
            <a:gdLst/>
            <a:ahLst/>
            <a:cxnLst/>
            <a:rect l="l" t="t" r="r" b="b"/>
            <a:pathLst>
              <a:path w="95884" h="102869">
                <a:moveTo>
                  <a:pt x="47726" y="0"/>
                </a:moveTo>
                <a:lnTo>
                  <a:pt x="7383" y="20870"/>
                </a:lnTo>
                <a:lnTo>
                  <a:pt x="0" y="51219"/>
                </a:lnTo>
                <a:lnTo>
                  <a:pt x="795" y="62404"/>
                </a:lnTo>
                <a:lnTo>
                  <a:pt x="27857" y="98885"/>
                </a:lnTo>
                <a:lnTo>
                  <a:pt x="47726" y="102323"/>
                </a:lnTo>
                <a:lnTo>
                  <a:pt x="57980" y="101492"/>
                </a:lnTo>
                <a:lnTo>
                  <a:pt x="67157" y="98998"/>
                </a:lnTo>
                <a:lnTo>
                  <a:pt x="75258" y="94839"/>
                </a:lnTo>
                <a:lnTo>
                  <a:pt x="82283" y="89014"/>
                </a:lnTo>
                <a:lnTo>
                  <a:pt x="82861" y="88265"/>
                </a:lnTo>
                <a:lnTo>
                  <a:pt x="38366" y="88265"/>
                </a:lnTo>
                <a:lnTo>
                  <a:pt x="31178" y="85140"/>
                </a:lnTo>
                <a:lnTo>
                  <a:pt x="18516" y="51219"/>
                </a:lnTo>
                <a:lnTo>
                  <a:pt x="18990" y="42405"/>
                </a:lnTo>
                <a:lnTo>
                  <a:pt x="38366" y="14084"/>
                </a:lnTo>
                <a:lnTo>
                  <a:pt x="82800" y="14084"/>
                </a:lnTo>
                <a:lnTo>
                  <a:pt x="82283" y="13411"/>
                </a:lnTo>
                <a:lnTo>
                  <a:pt x="75258" y="7543"/>
                </a:lnTo>
                <a:lnTo>
                  <a:pt x="67157" y="3352"/>
                </a:lnTo>
                <a:lnTo>
                  <a:pt x="57980" y="838"/>
                </a:lnTo>
                <a:lnTo>
                  <a:pt x="47726" y="0"/>
                </a:lnTo>
                <a:close/>
              </a:path>
              <a:path w="95884" h="102869">
                <a:moveTo>
                  <a:pt x="82800" y="14084"/>
                </a:moveTo>
                <a:lnTo>
                  <a:pt x="57022" y="14084"/>
                </a:lnTo>
                <a:lnTo>
                  <a:pt x="64173" y="17119"/>
                </a:lnTo>
                <a:lnTo>
                  <a:pt x="69202" y="23228"/>
                </a:lnTo>
                <a:lnTo>
                  <a:pt x="72508" y="28412"/>
                </a:lnTo>
                <a:lnTo>
                  <a:pt x="74864" y="34804"/>
                </a:lnTo>
                <a:lnTo>
                  <a:pt x="76276" y="42405"/>
                </a:lnTo>
                <a:lnTo>
                  <a:pt x="76746" y="51219"/>
                </a:lnTo>
                <a:lnTo>
                  <a:pt x="76272" y="59915"/>
                </a:lnTo>
                <a:lnTo>
                  <a:pt x="56959" y="88265"/>
                </a:lnTo>
                <a:lnTo>
                  <a:pt x="82861" y="88265"/>
                </a:lnTo>
                <a:lnTo>
                  <a:pt x="87965" y="81651"/>
                </a:lnTo>
                <a:lnTo>
                  <a:pt x="92021" y="72898"/>
                </a:lnTo>
                <a:lnTo>
                  <a:pt x="94452" y="62753"/>
                </a:lnTo>
                <a:lnTo>
                  <a:pt x="95262" y="51219"/>
                </a:lnTo>
                <a:lnTo>
                  <a:pt x="94452" y="39710"/>
                </a:lnTo>
                <a:lnTo>
                  <a:pt x="92021" y="29571"/>
                </a:lnTo>
                <a:lnTo>
                  <a:pt x="87965" y="20804"/>
                </a:lnTo>
                <a:lnTo>
                  <a:pt x="82800" y="14084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781670" y="1658873"/>
            <a:ext cx="95885" cy="102870"/>
          </a:xfrm>
          <a:custGeom>
            <a:avLst/>
            <a:gdLst/>
            <a:ahLst/>
            <a:cxnLst/>
            <a:rect l="l" t="t" r="r" b="b"/>
            <a:pathLst>
              <a:path w="95884" h="102869">
                <a:moveTo>
                  <a:pt x="95262" y="51219"/>
                </a:moveTo>
                <a:lnTo>
                  <a:pt x="82283" y="89014"/>
                </a:lnTo>
                <a:lnTo>
                  <a:pt x="47726" y="102323"/>
                </a:lnTo>
                <a:lnTo>
                  <a:pt x="37196" y="101464"/>
                </a:lnTo>
                <a:lnTo>
                  <a:pt x="3184" y="72356"/>
                </a:lnTo>
                <a:lnTo>
                  <a:pt x="0" y="51219"/>
                </a:lnTo>
                <a:lnTo>
                  <a:pt x="821" y="39745"/>
                </a:lnTo>
                <a:lnTo>
                  <a:pt x="28336" y="3363"/>
                </a:lnTo>
                <a:lnTo>
                  <a:pt x="47726" y="0"/>
                </a:lnTo>
                <a:lnTo>
                  <a:pt x="57980" y="838"/>
                </a:lnTo>
                <a:lnTo>
                  <a:pt x="92021" y="29571"/>
                </a:lnTo>
                <a:lnTo>
                  <a:pt x="95262" y="51219"/>
                </a:lnTo>
                <a:close/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00187" y="1672958"/>
            <a:ext cx="58419" cy="74295"/>
          </a:xfrm>
          <a:custGeom>
            <a:avLst/>
            <a:gdLst/>
            <a:ahLst/>
            <a:cxnLst/>
            <a:rect l="l" t="t" r="r" b="b"/>
            <a:pathLst>
              <a:path w="58420" h="74294">
                <a:moveTo>
                  <a:pt x="58229" y="37134"/>
                </a:moveTo>
                <a:lnTo>
                  <a:pt x="38506" y="0"/>
                </a:lnTo>
                <a:lnTo>
                  <a:pt x="29210" y="0"/>
                </a:lnTo>
                <a:lnTo>
                  <a:pt x="19850" y="0"/>
                </a:lnTo>
                <a:lnTo>
                  <a:pt x="0" y="37134"/>
                </a:lnTo>
                <a:lnTo>
                  <a:pt x="474" y="45685"/>
                </a:lnTo>
                <a:lnTo>
                  <a:pt x="19850" y="74180"/>
                </a:lnTo>
                <a:lnTo>
                  <a:pt x="29210" y="74180"/>
                </a:lnTo>
                <a:lnTo>
                  <a:pt x="38442" y="74180"/>
                </a:lnTo>
                <a:lnTo>
                  <a:pt x="57755" y="45830"/>
                </a:lnTo>
                <a:lnTo>
                  <a:pt x="58229" y="37134"/>
                </a:lnTo>
                <a:close/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8400" y="1317625"/>
            <a:ext cx="47440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Полное</a:t>
            </a:r>
            <a:r>
              <a:rPr sz="1400" spc="-15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соответствие</a:t>
            </a:r>
            <a:r>
              <a:rPr sz="1400" spc="-15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положениям</a:t>
            </a:r>
            <a:r>
              <a:rPr sz="1400" spc="-15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Федерального</a:t>
            </a:r>
            <a:r>
              <a:rPr sz="1400" spc="-14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sz="1400" spc="-15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№44-ФЗ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600" y="4670425"/>
            <a:ext cx="6400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Анализатор</a:t>
            </a:r>
            <a:r>
              <a:rPr sz="1400" spc="-14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ЕИС</a:t>
            </a:r>
            <a:r>
              <a:rPr sz="1400" spc="-14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400" spc="-14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специализированная</a:t>
            </a:r>
            <a:r>
              <a:rPr sz="1400" spc="-14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sz="1400" spc="-14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400" spc="-14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комплексного</a:t>
            </a:r>
            <a:r>
              <a:rPr sz="1400" spc="-14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анализа  </a:t>
            </a:r>
            <a:r>
              <a:rPr sz="1400" spc="-8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ключевых</a:t>
            </a:r>
            <a:r>
              <a:rPr sz="1400" spc="-15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показателей</a:t>
            </a:r>
            <a:r>
              <a:rPr sz="1400" spc="-15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  <a:r>
              <a:rPr sz="1400" spc="-15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sz="1400" spc="-14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закупочных</a:t>
            </a:r>
            <a:r>
              <a:rPr sz="1400" spc="-15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процедур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0" y="2460625"/>
            <a:ext cx="6019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75" dirty="0" smtClean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ru-RU" sz="1400" spc="-75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Сервис  проверки   контрагентов  и  расчета НМЦК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600" y="3527425"/>
            <a:ext cx="17354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Демо-версия</a:t>
            </a:r>
            <a:r>
              <a:rPr sz="1400" spc="-204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площадки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2600" y="174625"/>
            <a:ext cx="13747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СЕРВИСЫ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52600" y="555625"/>
            <a:ext cx="32321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90" dirty="0">
                <a:solidFill>
                  <a:srgbClr val="006099"/>
                </a:solidFill>
                <a:latin typeface="Arial"/>
                <a:cs typeface="Arial"/>
              </a:rPr>
              <a:t>ДЛЯ </a:t>
            </a:r>
            <a:r>
              <a:rPr sz="2200" spc="-50" dirty="0">
                <a:solidFill>
                  <a:srgbClr val="006099"/>
                </a:solidFill>
                <a:latin typeface="Arial"/>
                <a:cs typeface="Arial"/>
              </a:rPr>
              <a:t>СУБЪЕКТОВ</a:t>
            </a:r>
            <a:r>
              <a:rPr sz="2200" spc="-275" dirty="0">
                <a:solidFill>
                  <a:srgbClr val="006099"/>
                </a:solidFill>
                <a:latin typeface="Arial"/>
                <a:cs typeface="Arial"/>
              </a:rPr>
              <a:t> </a:t>
            </a:r>
            <a:r>
              <a:rPr sz="2200" spc="25" dirty="0">
                <a:solidFill>
                  <a:srgbClr val="006099"/>
                </a:solidFill>
                <a:latin typeface="Arial"/>
                <a:cs typeface="Arial"/>
              </a:rPr>
              <a:t>44-ФЗ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625993" cy="522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57400" y="1089025"/>
            <a:ext cx="246379" cy="1713864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3100" spc="-760" dirty="0">
                <a:solidFill>
                  <a:srgbClr val="9AACB8"/>
                </a:solidFill>
                <a:latin typeface="Verdana"/>
                <a:cs typeface="Verdana"/>
              </a:rPr>
              <a:t>1</a:t>
            </a:r>
            <a:endParaRPr sz="3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3100" spc="-235" dirty="0">
                <a:solidFill>
                  <a:srgbClr val="9AACB8"/>
                </a:solidFill>
                <a:latin typeface="Verdana"/>
                <a:cs typeface="Verdana"/>
              </a:rPr>
              <a:t>2</a:t>
            </a:r>
            <a:endParaRPr sz="3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100" spc="-254" dirty="0">
                <a:solidFill>
                  <a:srgbClr val="9AACB8"/>
                </a:solidFill>
                <a:latin typeface="Verdana"/>
                <a:cs typeface="Verdana"/>
              </a:rPr>
              <a:t>3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3600" y="2841625"/>
            <a:ext cx="6477000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spc="-135" baseline="-10752" dirty="0">
                <a:solidFill>
                  <a:srgbClr val="9AACB8"/>
                </a:solidFill>
                <a:latin typeface="Verdana"/>
                <a:cs typeface="Verdana"/>
              </a:rPr>
              <a:t>4</a:t>
            </a:r>
            <a:r>
              <a:rPr sz="4650" spc="-1230" baseline="-10752" dirty="0">
                <a:solidFill>
                  <a:srgbClr val="9AACB8"/>
                </a:solidFill>
                <a:latin typeface="Verdana"/>
                <a:cs typeface="Verdana"/>
              </a:rPr>
              <a:t> </a:t>
            </a:r>
            <a:r>
              <a:rPr lang="ru-RU" sz="4650" spc="-1230" baseline="-10752" dirty="0" smtClean="0">
                <a:solidFill>
                  <a:srgbClr val="9AACB8"/>
                </a:solidFill>
                <a:latin typeface="Verdana"/>
                <a:cs typeface="Verdana"/>
              </a:rPr>
              <a:t>   </a:t>
            </a:r>
            <a:r>
              <a:rPr sz="1400" spc="-85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sz="1400" spc="-85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в Академии </a:t>
            </a:r>
            <a:r>
              <a:rPr sz="1400" spc="-6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контрактных </a:t>
            </a:r>
            <a:r>
              <a:rPr sz="1400" spc="-7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управляющих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3600" y="3375025"/>
            <a:ext cx="232906" cy="4924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320" dirty="0">
                <a:solidFill>
                  <a:srgbClr val="9AACB8"/>
                </a:solidFill>
                <a:latin typeface="Verdana"/>
                <a:cs typeface="Verdana"/>
              </a:rPr>
              <a:t>5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3600" y="3908425"/>
            <a:ext cx="6324600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spc="-315" baseline="-9856" dirty="0" smtClean="0">
                <a:solidFill>
                  <a:srgbClr val="9AACB8"/>
                </a:solidFill>
                <a:latin typeface="Verdana"/>
                <a:cs typeface="Verdana"/>
              </a:rPr>
              <a:t>6</a:t>
            </a:r>
            <a:r>
              <a:rPr lang="ru-RU" sz="4650" spc="-315" baseline="-9856" dirty="0" smtClean="0">
                <a:solidFill>
                  <a:srgbClr val="9AACB8"/>
                </a:solidFill>
                <a:latin typeface="Verdana"/>
                <a:cs typeface="Verdana"/>
              </a:rPr>
              <a:t> </a:t>
            </a:r>
            <a:r>
              <a:rPr sz="4650" spc="-1072" baseline="-9856" dirty="0" smtClean="0">
                <a:solidFill>
                  <a:srgbClr val="9AACB8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Представитель </a:t>
            </a:r>
            <a:r>
              <a:rPr sz="1400" spc="-7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площадки </a:t>
            </a:r>
            <a:r>
              <a:rPr sz="1400" spc="-55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spc="-5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вашем </a:t>
            </a:r>
            <a:r>
              <a:rPr sz="1400" spc="-6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регионе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1774825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 реализованы все виды электронных процедур: конкурсы, запросы котировок и предложений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2133600" y="4594225"/>
            <a:ext cx="23558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100" spc="-320" dirty="0" smtClean="0">
                <a:solidFill>
                  <a:srgbClr val="9AACB8"/>
                </a:solidFill>
                <a:latin typeface="Verdana"/>
                <a:cs typeface="Verdana"/>
              </a:rPr>
              <a:t>7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32770" name="AutoShape 2" descr="http://eletsmuseum.ru/wp-content/uploads/2017/02/zn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://eletsmuseum.ru/wp-content/uploads/2017/02/zn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://eletsmuseum.ru/wp-content/uploads/2017/02/zn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http://eletsmuseum.ru/wp-content/uploads/2017/02/zn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3297" y="1701990"/>
            <a:ext cx="4137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Упрощенные</a:t>
            </a:r>
            <a:r>
              <a:rPr sz="12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правила</a:t>
            </a:r>
            <a:r>
              <a:rPr sz="12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регистрации</a:t>
            </a:r>
            <a:r>
              <a:rPr sz="12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sz="12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проведения</a:t>
            </a:r>
            <a:r>
              <a:rPr sz="12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закупок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3297" y="2643746"/>
            <a:ext cx="19456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Гибкая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тарифная</a:t>
            </a:r>
            <a:r>
              <a:rPr sz="1200" spc="-2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политика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9294" y="599769"/>
            <a:ext cx="44913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СЕРВИСЫ </a:t>
            </a:r>
            <a:r>
              <a:rPr spc="90" dirty="0"/>
              <a:t>ДЛЯ</a:t>
            </a:r>
            <a:r>
              <a:rPr spc="-110" dirty="0"/>
              <a:t> </a:t>
            </a:r>
            <a:r>
              <a:rPr spc="10" dirty="0"/>
              <a:t>КОММЕРЧЕСКИХ  </a:t>
            </a:r>
            <a:r>
              <a:rPr spc="30" dirty="0"/>
              <a:t>ЗАКАЗЧИКОВ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625993" cy="522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29294" y="1534197"/>
            <a:ext cx="17970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760" dirty="0">
                <a:solidFill>
                  <a:srgbClr val="9AACB8"/>
                </a:solidFill>
                <a:latin typeface="Verdana"/>
                <a:cs typeface="Verdana"/>
              </a:rPr>
              <a:t>1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9294" y="1931568"/>
            <a:ext cx="352869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spc="-352" baseline="-11648" dirty="0">
                <a:solidFill>
                  <a:srgbClr val="9AACB8"/>
                </a:solidFill>
                <a:latin typeface="Verdana"/>
                <a:cs typeface="Verdana"/>
              </a:rPr>
              <a:t>2</a:t>
            </a:r>
            <a:r>
              <a:rPr sz="4650" spc="-817" baseline="-11648" dirty="0">
                <a:solidFill>
                  <a:srgbClr val="9AACB8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Опциональная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возможность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применения </a:t>
            </a:r>
            <a:r>
              <a:rPr sz="1200" spc="-130" dirty="0">
                <a:solidFill>
                  <a:srgbClr val="231F20"/>
                </a:solidFill>
                <a:latin typeface="Verdana"/>
                <a:cs typeface="Verdana"/>
              </a:rPr>
              <a:t>ЭП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9294" y="2482799"/>
            <a:ext cx="24447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254" dirty="0">
                <a:solidFill>
                  <a:srgbClr val="9AACB8"/>
                </a:solidFill>
                <a:latin typeface="Verdana"/>
                <a:cs typeface="Verdana"/>
              </a:rPr>
              <a:t>3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9294" y="2873324"/>
            <a:ext cx="491744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spc="-135" baseline="-10752" dirty="0">
                <a:solidFill>
                  <a:srgbClr val="9AACB8"/>
                </a:solidFill>
                <a:latin typeface="Verdana"/>
                <a:cs typeface="Verdana"/>
              </a:rPr>
              <a:t>4</a:t>
            </a:r>
            <a:r>
              <a:rPr sz="4650" spc="-1237" baseline="-10752" dirty="0">
                <a:solidFill>
                  <a:srgbClr val="9AACB8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Адресное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приглашение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поставщиков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на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закупочные процедуры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3297" y="1651584"/>
            <a:ext cx="4786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Различные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формы</a:t>
            </a:r>
            <a:r>
              <a:rPr sz="12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торгов</a:t>
            </a:r>
            <a:r>
              <a:rPr sz="12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по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продаже</a:t>
            </a:r>
            <a:r>
              <a:rPr sz="12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имущества,</a:t>
            </a:r>
            <a:r>
              <a:rPr sz="12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торги</a:t>
            </a:r>
            <a:r>
              <a:rPr sz="12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по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Verdana"/>
                <a:cs typeface="Verdana"/>
              </a:rPr>
              <a:t>178-ФЗ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3297" y="2776219"/>
            <a:ext cx="4747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Услуги</a:t>
            </a:r>
            <a:r>
              <a:rPr sz="12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Verdana"/>
                <a:cs typeface="Verdana"/>
              </a:rPr>
              <a:t>спец.</a:t>
            </a:r>
            <a:r>
              <a:rPr sz="12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организации</a:t>
            </a:r>
            <a:r>
              <a:rPr sz="12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(разработка</a:t>
            </a:r>
            <a:r>
              <a:rPr sz="12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положения,</a:t>
            </a:r>
            <a:r>
              <a:rPr sz="12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документации,  критериев выбора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победителя,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проведение</a:t>
            </a:r>
            <a:r>
              <a:rPr sz="120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процедуры)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3297" y="3393985"/>
            <a:ext cx="4358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Проведение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дополнительных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мероприятий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по</a:t>
            </a:r>
            <a:r>
              <a:rPr sz="1200" spc="-3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приглашению 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участников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sz="1200" spc="-2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торги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СЕРВИСЫ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29294" y="935049"/>
            <a:ext cx="40538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90" dirty="0">
                <a:solidFill>
                  <a:srgbClr val="006099"/>
                </a:solidFill>
                <a:latin typeface="Arial"/>
                <a:cs typeface="Arial"/>
              </a:rPr>
              <a:t>ДЛЯ </a:t>
            </a:r>
            <a:r>
              <a:rPr sz="2200" spc="15" dirty="0">
                <a:solidFill>
                  <a:srgbClr val="006099"/>
                </a:solidFill>
                <a:latin typeface="Arial"/>
                <a:cs typeface="Arial"/>
              </a:rPr>
              <a:t>РЕАЛИЗАЦИИ</a:t>
            </a:r>
            <a:r>
              <a:rPr sz="2200" spc="-260" dirty="0">
                <a:solidFill>
                  <a:srgbClr val="006099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006099"/>
                </a:solidFill>
                <a:latin typeface="Arial"/>
                <a:cs typeface="Arial"/>
              </a:rPr>
              <a:t>АКТИВОВ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"/>
            <a:ext cx="1625993" cy="522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10"/>
              </a:lnSpc>
              <a:spcBef>
                <a:spcPts val="100"/>
              </a:spcBef>
            </a:pPr>
            <a:r>
              <a:rPr spc="-760" dirty="0"/>
              <a:t>1</a:t>
            </a:r>
          </a:p>
          <a:p>
            <a:pPr marL="336550" marR="5080" indent="-324485">
              <a:lnSpc>
                <a:spcPct val="79100"/>
              </a:lnSpc>
              <a:spcBef>
                <a:spcPts val="565"/>
              </a:spcBef>
            </a:pPr>
            <a:r>
              <a:rPr sz="4650" spc="-352" baseline="-25985" dirty="0"/>
              <a:t>2</a:t>
            </a:r>
            <a:r>
              <a:rPr sz="4650" spc="-1102" baseline="-25985" dirty="0"/>
              <a:t> </a:t>
            </a:r>
            <a:r>
              <a:rPr sz="1200" spc="-65" dirty="0">
                <a:solidFill>
                  <a:srgbClr val="231F20"/>
                </a:solidFill>
              </a:rPr>
              <a:t>Реализация </a:t>
            </a:r>
            <a:r>
              <a:rPr sz="1200" spc="-50" dirty="0">
                <a:solidFill>
                  <a:srgbClr val="231F20"/>
                </a:solidFill>
              </a:rPr>
              <a:t>имущества </a:t>
            </a:r>
            <a:r>
              <a:rPr sz="1200" spc="-65" dirty="0">
                <a:solidFill>
                  <a:srgbClr val="231F20"/>
                </a:solidFill>
              </a:rPr>
              <a:t>осуществляется </a:t>
            </a:r>
            <a:r>
              <a:rPr sz="1200" spc="-55" dirty="0">
                <a:solidFill>
                  <a:srgbClr val="231F20"/>
                </a:solidFill>
              </a:rPr>
              <a:t>в </a:t>
            </a:r>
            <a:r>
              <a:rPr sz="1200" spc="-50" dirty="0">
                <a:solidFill>
                  <a:srgbClr val="231F20"/>
                </a:solidFill>
              </a:rPr>
              <a:t>полном </a:t>
            </a:r>
            <a:r>
              <a:rPr sz="1200" spc="-55" dirty="0">
                <a:solidFill>
                  <a:srgbClr val="231F20"/>
                </a:solidFill>
              </a:rPr>
              <a:t>соответствии  </a:t>
            </a:r>
            <a:r>
              <a:rPr sz="1200" spc="-60" dirty="0">
                <a:solidFill>
                  <a:srgbClr val="231F20"/>
                </a:solidFill>
              </a:rPr>
              <a:t>с законодательными</a:t>
            </a:r>
            <a:r>
              <a:rPr sz="1200" spc="-254" dirty="0">
                <a:solidFill>
                  <a:srgbClr val="231F20"/>
                </a:solidFill>
              </a:rPr>
              <a:t> </a:t>
            </a:r>
            <a:r>
              <a:rPr sz="1200" spc="-30" dirty="0">
                <a:solidFill>
                  <a:srgbClr val="231F20"/>
                </a:solidFill>
              </a:rPr>
              <a:t>нормами</a:t>
            </a:r>
            <a:endParaRPr sz="1200" dirty="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254" dirty="0"/>
              <a:t>3</a:t>
            </a: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pc="-90" dirty="0"/>
              <a:t>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851" y="2189009"/>
            <a:ext cx="1673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6740" marR="5080" indent="-574675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Полностью</a:t>
            </a:r>
            <a:r>
              <a:rPr sz="1200" spc="-2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бесплатная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работа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6747" y="2189009"/>
            <a:ext cx="1957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4015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Предоставление  персонального</a:t>
            </a:r>
            <a:r>
              <a:rPr sz="1200" spc="-1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менеджера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9710" y="2189009"/>
            <a:ext cx="1755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5080" indent="-382905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Проведение</a:t>
            </a:r>
            <a:r>
              <a:rPr sz="1200" spc="-2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обучающих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мероприятий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671" y="3920768"/>
            <a:ext cx="19742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8465" marR="5080" indent="-4064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Юридическое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sz="1200" spc="-3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экспертное 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сопровождение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2423" y="2189009"/>
            <a:ext cx="1988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marR="5080" indent="-45339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Круглосуточная</a:t>
            </a:r>
            <a:r>
              <a:rPr sz="1200" spc="-2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поддержка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режиме</a:t>
            </a:r>
            <a:r>
              <a:rPr sz="1200" spc="-2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Verdana"/>
                <a:cs typeface="Verdana"/>
              </a:rPr>
              <a:t>24х7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1282" y="3920768"/>
            <a:ext cx="169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6880" marR="5080" indent="-424815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Адресное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приглашение 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участников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62516" y="598868"/>
            <a:ext cx="362140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ПРЕИМУЩЕСТВА</a:t>
            </a:r>
            <a:r>
              <a:rPr spc="-105" dirty="0"/>
              <a:t> </a:t>
            </a:r>
            <a:r>
              <a:rPr spc="-60" dirty="0"/>
              <a:t>РАБОТЫ</a:t>
            </a:r>
          </a:p>
        </p:txBody>
      </p:sp>
      <p:sp>
        <p:nvSpPr>
          <p:cNvPr id="9" name="object 9"/>
          <p:cNvSpPr/>
          <p:nvPr/>
        </p:nvSpPr>
        <p:spPr>
          <a:xfrm>
            <a:off x="3225292" y="3313791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4845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52355" y="3303193"/>
            <a:ext cx="511175" cy="57785"/>
          </a:xfrm>
          <a:custGeom>
            <a:avLst/>
            <a:gdLst/>
            <a:ahLst/>
            <a:cxnLst/>
            <a:rect l="l" t="t" r="r" b="b"/>
            <a:pathLst>
              <a:path w="511175" h="57785">
                <a:moveTo>
                  <a:pt x="12433" y="12"/>
                </a:moveTo>
                <a:lnTo>
                  <a:pt x="6489" y="673"/>
                </a:lnTo>
                <a:lnTo>
                  <a:pt x="0" y="8775"/>
                </a:lnTo>
                <a:lnTo>
                  <a:pt x="660" y="14706"/>
                </a:lnTo>
                <a:lnTo>
                  <a:pt x="54368" y="57670"/>
                </a:lnTo>
                <a:lnTo>
                  <a:pt x="456361" y="57670"/>
                </a:lnTo>
                <a:lnTo>
                  <a:pt x="479905" y="38836"/>
                </a:lnTo>
                <a:lnTo>
                  <a:pt x="60972" y="38836"/>
                </a:lnTo>
                <a:lnTo>
                  <a:pt x="12433" y="12"/>
                </a:lnTo>
                <a:close/>
              </a:path>
              <a:path w="511175" h="57785">
                <a:moveTo>
                  <a:pt x="498297" y="0"/>
                </a:moveTo>
                <a:lnTo>
                  <a:pt x="449757" y="38836"/>
                </a:lnTo>
                <a:lnTo>
                  <a:pt x="479905" y="38836"/>
                </a:lnTo>
                <a:lnTo>
                  <a:pt x="510070" y="14706"/>
                </a:lnTo>
                <a:lnTo>
                  <a:pt x="510730" y="8775"/>
                </a:lnTo>
                <a:lnTo>
                  <a:pt x="504240" y="647"/>
                </a:lnTo>
                <a:lnTo>
                  <a:pt x="498297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3272" y="3342055"/>
            <a:ext cx="235585" cy="309880"/>
          </a:xfrm>
          <a:custGeom>
            <a:avLst/>
            <a:gdLst/>
            <a:ahLst/>
            <a:cxnLst/>
            <a:rect l="l" t="t" r="r" b="b"/>
            <a:pathLst>
              <a:path w="235585" h="309879">
                <a:moveTo>
                  <a:pt x="224269" y="0"/>
                </a:moveTo>
                <a:lnTo>
                  <a:pt x="219481" y="2184"/>
                </a:lnTo>
                <a:lnTo>
                  <a:pt x="217855" y="6477"/>
                </a:lnTo>
                <a:lnTo>
                  <a:pt x="189953" y="80886"/>
                </a:lnTo>
                <a:lnTo>
                  <a:pt x="134454" y="164134"/>
                </a:lnTo>
                <a:lnTo>
                  <a:pt x="0" y="298589"/>
                </a:lnTo>
                <a:lnTo>
                  <a:pt x="0" y="303872"/>
                </a:lnTo>
                <a:lnTo>
                  <a:pt x="4864" y="308737"/>
                </a:lnTo>
                <a:lnTo>
                  <a:pt x="6997" y="309549"/>
                </a:lnTo>
                <a:lnTo>
                  <a:pt x="11264" y="309549"/>
                </a:lnTo>
                <a:lnTo>
                  <a:pt x="146811" y="175323"/>
                </a:lnTo>
                <a:lnTo>
                  <a:pt x="204330" y="89319"/>
                </a:lnTo>
                <a:lnTo>
                  <a:pt x="233438" y="12319"/>
                </a:lnTo>
                <a:lnTo>
                  <a:pt x="235051" y="8013"/>
                </a:lnTo>
                <a:lnTo>
                  <a:pt x="232879" y="3213"/>
                </a:lnTo>
                <a:lnTo>
                  <a:pt x="224269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86722" y="3340709"/>
            <a:ext cx="425881" cy="415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03371" y="322242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13309" y="0"/>
                </a:moveTo>
                <a:lnTo>
                  <a:pt x="0" y="13309"/>
                </a:lnTo>
                <a:lnTo>
                  <a:pt x="28244" y="41554"/>
                </a:lnTo>
                <a:lnTo>
                  <a:pt x="41554" y="28244"/>
                </a:lnTo>
                <a:lnTo>
                  <a:pt x="13309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5751" y="3168383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5">
                <a:moveTo>
                  <a:pt x="16840" y="0"/>
                </a:moveTo>
                <a:lnTo>
                  <a:pt x="0" y="8420"/>
                </a:lnTo>
                <a:lnTo>
                  <a:pt x="18821" y="46075"/>
                </a:lnTo>
                <a:lnTo>
                  <a:pt x="35661" y="37655"/>
                </a:lnTo>
                <a:lnTo>
                  <a:pt x="16840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70515" y="322242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28244" y="0"/>
                </a:moveTo>
                <a:lnTo>
                  <a:pt x="0" y="28244"/>
                </a:lnTo>
                <a:lnTo>
                  <a:pt x="13309" y="41554"/>
                </a:lnTo>
                <a:lnTo>
                  <a:pt x="41554" y="13309"/>
                </a:lnTo>
                <a:lnTo>
                  <a:pt x="28244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84028" y="3168383"/>
            <a:ext cx="36195" cy="46355"/>
          </a:xfrm>
          <a:custGeom>
            <a:avLst/>
            <a:gdLst/>
            <a:ahLst/>
            <a:cxnLst/>
            <a:rect l="l" t="t" r="r" b="b"/>
            <a:pathLst>
              <a:path w="36195" h="46355">
                <a:moveTo>
                  <a:pt x="18821" y="0"/>
                </a:moveTo>
                <a:lnTo>
                  <a:pt x="0" y="37655"/>
                </a:lnTo>
                <a:lnTo>
                  <a:pt x="16840" y="46075"/>
                </a:lnTo>
                <a:lnTo>
                  <a:pt x="35674" y="8420"/>
                </a:lnTo>
                <a:lnTo>
                  <a:pt x="18821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98303" y="3153765"/>
            <a:ext cx="19050" cy="38100"/>
          </a:xfrm>
          <a:custGeom>
            <a:avLst/>
            <a:gdLst/>
            <a:ahLst/>
            <a:cxnLst/>
            <a:rect l="l" t="t" r="r" b="b"/>
            <a:pathLst>
              <a:path w="19050" h="38100">
                <a:moveTo>
                  <a:pt x="18834" y="37655"/>
                </a:moveTo>
                <a:lnTo>
                  <a:pt x="0" y="37655"/>
                </a:lnTo>
                <a:lnTo>
                  <a:pt x="0" y="0"/>
                </a:lnTo>
                <a:lnTo>
                  <a:pt x="18834" y="0"/>
                </a:lnTo>
                <a:lnTo>
                  <a:pt x="18834" y="37655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2882" y="3163176"/>
            <a:ext cx="84721" cy="84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3983" y="3153765"/>
            <a:ext cx="433070" cy="320675"/>
          </a:xfrm>
          <a:custGeom>
            <a:avLst/>
            <a:gdLst/>
            <a:ahLst/>
            <a:cxnLst/>
            <a:rect l="l" t="t" r="r" b="b"/>
            <a:pathLst>
              <a:path w="433069" h="320675">
                <a:moveTo>
                  <a:pt x="352221" y="0"/>
                </a:moveTo>
                <a:lnTo>
                  <a:pt x="0" y="0"/>
                </a:lnTo>
                <a:lnTo>
                  <a:pt x="0" y="320078"/>
                </a:lnTo>
                <a:lnTo>
                  <a:pt x="18834" y="320078"/>
                </a:lnTo>
                <a:lnTo>
                  <a:pt x="18834" y="18834"/>
                </a:lnTo>
                <a:lnTo>
                  <a:pt x="371052" y="18834"/>
                </a:lnTo>
                <a:lnTo>
                  <a:pt x="352221" y="0"/>
                </a:lnTo>
                <a:close/>
              </a:path>
              <a:path w="433069" h="320675">
                <a:moveTo>
                  <a:pt x="371052" y="18834"/>
                </a:moveTo>
                <a:lnTo>
                  <a:pt x="344423" y="18834"/>
                </a:lnTo>
                <a:lnTo>
                  <a:pt x="414210" y="88620"/>
                </a:lnTo>
                <a:lnTo>
                  <a:pt x="414210" y="320078"/>
                </a:lnTo>
                <a:lnTo>
                  <a:pt x="433044" y="320078"/>
                </a:lnTo>
                <a:lnTo>
                  <a:pt x="433044" y="80835"/>
                </a:lnTo>
                <a:lnTo>
                  <a:pt x="371052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3983" y="3746728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0" y="0"/>
                </a:moveTo>
                <a:lnTo>
                  <a:pt x="433044" y="0"/>
                </a:lnTo>
              </a:path>
            </a:pathLst>
          </a:custGeom>
          <a:ln w="1905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3400" y="3587343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07610" y="3624452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966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93393" y="3558558"/>
            <a:ext cx="452120" cy="0"/>
          </a:xfrm>
          <a:custGeom>
            <a:avLst/>
            <a:gdLst/>
            <a:ahLst/>
            <a:cxnLst/>
            <a:rect l="l" t="t" r="r" b="b"/>
            <a:pathLst>
              <a:path w="452119">
                <a:moveTo>
                  <a:pt x="0" y="0"/>
                </a:moveTo>
                <a:lnTo>
                  <a:pt x="451866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93393" y="3502081"/>
            <a:ext cx="452120" cy="0"/>
          </a:xfrm>
          <a:custGeom>
            <a:avLst/>
            <a:gdLst/>
            <a:ahLst/>
            <a:cxnLst/>
            <a:rect l="l" t="t" r="r" b="b"/>
            <a:pathLst>
              <a:path w="452119">
                <a:moveTo>
                  <a:pt x="0" y="0"/>
                </a:moveTo>
                <a:lnTo>
                  <a:pt x="451866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5849" y="3492665"/>
            <a:ext cx="66040" cy="75565"/>
          </a:xfrm>
          <a:custGeom>
            <a:avLst/>
            <a:gdLst/>
            <a:ahLst/>
            <a:cxnLst/>
            <a:rect l="l" t="t" r="r" b="b"/>
            <a:pathLst>
              <a:path w="66040" h="75564">
                <a:moveTo>
                  <a:pt x="65900" y="0"/>
                </a:moveTo>
                <a:lnTo>
                  <a:pt x="0" y="0"/>
                </a:lnTo>
                <a:lnTo>
                  <a:pt x="0" y="75310"/>
                </a:lnTo>
                <a:lnTo>
                  <a:pt x="65900" y="75310"/>
                </a:lnTo>
                <a:lnTo>
                  <a:pt x="65900" y="56489"/>
                </a:lnTo>
                <a:lnTo>
                  <a:pt x="18834" y="56489"/>
                </a:lnTo>
                <a:lnTo>
                  <a:pt x="18834" y="18834"/>
                </a:lnTo>
                <a:lnTo>
                  <a:pt x="65900" y="18834"/>
                </a:lnTo>
                <a:lnTo>
                  <a:pt x="65900" y="0"/>
                </a:lnTo>
                <a:close/>
              </a:path>
              <a:path w="66040" h="75564">
                <a:moveTo>
                  <a:pt x="65900" y="18834"/>
                </a:moveTo>
                <a:lnTo>
                  <a:pt x="47078" y="18834"/>
                </a:lnTo>
                <a:lnTo>
                  <a:pt x="47078" y="56489"/>
                </a:lnTo>
                <a:lnTo>
                  <a:pt x="65900" y="56489"/>
                </a:lnTo>
                <a:lnTo>
                  <a:pt x="65900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9246" y="3492665"/>
            <a:ext cx="103555" cy="75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6936" y="3502075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4">
                <a:moveTo>
                  <a:pt x="18834" y="56489"/>
                </a:moveTo>
                <a:lnTo>
                  <a:pt x="0" y="56489"/>
                </a:lnTo>
                <a:lnTo>
                  <a:pt x="0" y="0"/>
                </a:lnTo>
                <a:lnTo>
                  <a:pt x="18834" y="0"/>
                </a:lnTo>
                <a:lnTo>
                  <a:pt x="18834" y="56489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66405" y="3596106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622" y="0"/>
                </a:lnTo>
              </a:path>
            </a:pathLst>
          </a:custGeom>
          <a:ln w="1905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8193" y="3558641"/>
            <a:ext cx="19050" cy="27940"/>
          </a:xfrm>
          <a:custGeom>
            <a:avLst/>
            <a:gdLst/>
            <a:ahLst/>
            <a:cxnLst/>
            <a:rect l="l" t="t" r="r" b="b"/>
            <a:pathLst>
              <a:path w="19050" h="27939">
                <a:moveTo>
                  <a:pt x="0" y="27940"/>
                </a:moveTo>
                <a:lnTo>
                  <a:pt x="18834" y="27940"/>
                </a:lnTo>
                <a:lnTo>
                  <a:pt x="18834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0460" y="3624465"/>
            <a:ext cx="188595" cy="38100"/>
          </a:xfrm>
          <a:custGeom>
            <a:avLst/>
            <a:gdLst/>
            <a:ahLst/>
            <a:cxnLst/>
            <a:rect l="l" t="t" r="r" b="b"/>
            <a:pathLst>
              <a:path w="188594" h="38100">
                <a:moveTo>
                  <a:pt x="70027" y="18821"/>
                </a:moveTo>
                <a:lnTo>
                  <a:pt x="5283" y="18821"/>
                </a:lnTo>
                <a:lnTo>
                  <a:pt x="7543" y="20866"/>
                </a:lnTo>
                <a:lnTo>
                  <a:pt x="12179" y="25488"/>
                </a:lnTo>
                <a:lnTo>
                  <a:pt x="16452" y="29554"/>
                </a:lnTo>
                <a:lnTo>
                  <a:pt x="21850" y="33496"/>
                </a:lnTo>
                <a:lnTo>
                  <a:pt x="28781" y="36475"/>
                </a:lnTo>
                <a:lnTo>
                  <a:pt x="37655" y="37655"/>
                </a:lnTo>
                <a:lnTo>
                  <a:pt x="46522" y="36475"/>
                </a:lnTo>
                <a:lnTo>
                  <a:pt x="53451" y="33496"/>
                </a:lnTo>
                <a:lnTo>
                  <a:pt x="58851" y="29554"/>
                </a:lnTo>
                <a:lnTo>
                  <a:pt x="63131" y="25488"/>
                </a:lnTo>
                <a:lnTo>
                  <a:pt x="67754" y="20866"/>
                </a:lnTo>
                <a:lnTo>
                  <a:pt x="70027" y="18821"/>
                </a:lnTo>
                <a:close/>
              </a:path>
              <a:path w="188594" h="38100">
                <a:moveTo>
                  <a:pt x="145326" y="18821"/>
                </a:moveTo>
                <a:lnTo>
                  <a:pt x="80594" y="18821"/>
                </a:lnTo>
                <a:lnTo>
                  <a:pt x="82854" y="20866"/>
                </a:lnTo>
                <a:lnTo>
                  <a:pt x="87477" y="25488"/>
                </a:lnTo>
                <a:lnTo>
                  <a:pt x="91758" y="29554"/>
                </a:lnTo>
                <a:lnTo>
                  <a:pt x="97159" y="33496"/>
                </a:lnTo>
                <a:lnTo>
                  <a:pt x="104092" y="36475"/>
                </a:lnTo>
                <a:lnTo>
                  <a:pt x="112966" y="37655"/>
                </a:lnTo>
                <a:lnTo>
                  <a:pt x="121847" y="36475"/>
                </a:lnTo>
                <a:lnTo>
                  <a:pt x="128782" y="33496"/>
                </a:lnTo>
                <a:lnTo>
                  <a:pt x="134181" y="29554"/>
                </a:lnTo>
                <a:lnTo>
                  <a:pt x="138455" y="25488"/>
                </a:lnTo>
                <a:lnTo>
                  <a:pt x="143065" y="20866"/>
                </a:lnTo>
                <a:lnTo>
                  <a:pt x="145326" y="18821"/>
                </a:lnTo>
                <a:close/>
              </a:path>
              <a:path w="188594" h="38100">
                <a:moveTo>
                  <a:pt x="188277" y="18821"/>
                </a:moveTo>
                <a:lnTo>
                  <a:pt x="155917" y="18821"/>
                </a:lnTo>
                <a:lnTo>
                  <a:pt x="158178" y="20866"/>
                </a:lnTo>
                <a:lnTo>
                  <a:pt x="162788" y="25488"/>
                </a:lnTo>
                <a:lnTo>
                  <a:pt x="167062" y="29554"/>
                </a:lnTo>
                <a:lnTo>
                  <a:pt x="172461" y="33496"/>
                </a:lnTo>
                <a:lnTo>
                  <a:pt x="179396" y="36475"/>
                </a:lnTo>
                <a:lnTo>
                  <a:pt x="188277" y="37655"/>
                </a:lnTo>
                <a:lnTo>
                  <a:pt x="188277" y="18821"/>
                </a:lnTo>
                <a:close/>
              </a:path>
              <a:path w="188594" h="38100">
                <a:moveTo>
                  <a:pt x="0" y="0"/>
                </a:moveTo>
                <a:lnTo>
                  <a:pt x="0" y="18821"/>
                </a:lnTo>
                <a:lnTo>
                  <a:pt x="32372" y="18821"/>
                </a:lnTo>
                <a:lnTo>
                  <a:pt x="30099" y="16789"/>
                </a:lnTo>
                <a:lnTo>
                  <a:pt x="25476" y="12166"/>
                </a:lnTo>
                <a:lnTo>
                  <a:pt x="21195" y="8101"/>
                </a:lnTo>
                <a:lnTo>
                  <a:pt x="15795" y="4159"/>
                </a:lnTo>
                <a:lnTo>
                  <a:pt x="8866" y="1179"/>
                </a:lnTo>
                <a:lnTo>
                  <a:pt x="0" y="0"/>
                </a:lnTo>
                <a:close/>
              </a:path>
              <a:path w="188594" h="38100">
                <a:moveTo>
                  <a:pt x="75311" y="0"/>
                </a:moveTo>
                <a:lnTo>
                  <a:pt x="45199" y="16789"/>
                </a:lnTo>
                <a:lnTo>
                  <a:pt x="42938" y="18821"/>
                </a:lnTo>
                <a:lnTo>
                  <a:pt x="107670" y="18821"/>
                </a:lnTo>
                <a:lnTo>
                  <a:pt x="105410" y="16789"/>
                </a:lnTo>
                <a:lnTo>
                  <a:pt x="100787" y="12166"/>
                </a:lnTo>
                <a:lnTo>
                  <a:pt x="96513" y="8101"/>
                </a:lnTo>
                <a:lnTo>
                  <a:pt x="91116" y="4159"/>
                </a:lnTo>
                <a:lnTo>
                  <a:pt x="84185" y="1179"/>
                </a:lnTo>
                <a:lnTo>
                  <a:pt x="75311" y="0"/>
                </a:lnTo>
                <a:close/>
              </a:path>
              <a:path w="188594" h="38100">
                <a:moveTo>
                  <a:pt x="150622" y="0"/>
                </a:moveTo>
                <a:lnTo>
                  <a:pt x="120523" y="16789"/>
                </a:lnTo>
                <a:lnTo>
                  <a:pt x="118262" y="18821"/>
                </a:lnTo>
                <a:lnTo>
                  <a:pt x="182981" y="18821"/>
                </a:lnTo>
                <a:lnTo>
                  <a:pt x="180721" y="16789"/>
                </a:lnTo>
                <a:lnTo>
                  <a:pt x="176110" y="12166"/>
                </a:lnTo>
                <a:lnTo>
                  <a:pt x="171837" y="8101"/>
                </a:lnTo>
                <a:lnTo>
                  <a:pt x="166438" y="4159"/>
                </a:lnTo>
                <a:lnTo>
                  <a:pt x="159503" y="1179"/>
                </a:lnTo>
                <a:lnTo>
                  <a:pt x="150622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40460" y="3229063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34" y="18834"/>
                </a:moveTo>
                <a:lnTo>
                  <a:pt x="0" y="18834"/>
                </a:lnTo>
                <a:lnTo>
                  <a:pt x="0" y="0"/>
                </a:lnTo>
                <a:lnTo>
                  <a:pt x="18834" y="0"/>
                </a:lnTo>
                <a:lnTo>
                  <a:pt x="18834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8115" y="3229063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34" y="18834"/>
                </a:moveTo>
                <a:lnTo>
                  <a:pt x="0" y="18834"/>
                </a:lnTo>
                <a:lnTo>
                  <a:pt x="0" y="0"/>
                </a:lnTo>
                <a:lnTo>
                  <a:pt x="18834" y="0"/>
                </a:lnTo>
                <a:lnTo>
                  <a:pt x="18834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5771" y="3229063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34" y="18834"/>
                </a:moveTo>
                <a:lnTo>
                  <a:pt x="0" y="18834"/>
                </a:lnTo>
                <a:lnTo>
                  <a:pt x="0" y="0"/>
                </a:lnTo>
                <a:lnTo>
                  <a:pt x="18834" y="0"/>
                </a:lnTo>
                <a:lnTo>
                  <a:pt x="18834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0460" y="329497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078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0460" y="3332626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078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40460" y="3370281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078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40460" y="3407936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078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0460" y="344559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622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0460" y="3690359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>
                <a:moveTo>
                  <a:pt x="0" y="0"/>
                </a:moveTo>
                <a:lnTo>
                  <a:pt x="188277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38897" y="1600866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>
                <a:moveTo>
                  <a:pt x="0" y="0"/>
                </a:moveTo>
                <a:lnTo>
                  <a:pt x="188277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75626" y="1722335"/>
            <a:ext cx="284264" cy="2456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06182" y="1722335"/>
            <a:ext cx="274320" cy="264795"/>
          </a:xfrm>
          <a:custGeom>
            <a:avLst/>
            <a:gdLst/>
            <a:ahLst/>
            <a:cxnLst/>
            <a:rect l="l" t="t" r="r" b="b"/>
            <a:pathLst>
              <a:path w="274320" h="264794">
                <a:moveTo>
                  <a:pt x="13309" y="0"/>
                </a:moveTo>
                <a:lnTo>
                  <a:pt x="7353" y="0"/>
                </a:lnTo>
                <a:lnTo>
                  <a:pt x="0" y="7353"/>
                </a:lnTo>
                <a:lnTo>
                  <a:pt x="0" y="13322"/>
                </a:lnTo>
                <a:lnTo>
                  <a:pt x="38569" y="51892"/>
                </a:lnTo>
                <a:lnTo>
                  <a:pt x="38569" y="80136"/>
                </a:lnTo>
                <a:lnTo>
                  <a:pt x="210781" y="252348"/>
                </a:lnTo>
                <a:lnTo>
                  <a:pt x="236270" y="264515"/>
                </a:lnTo>
                <a:lnTo>
                  <a:pt x="250914" y="261551"/>
                </a:lnTo>
                <a:lnTo>
                  <a:pt x="262885" y="253474"/>
                </a:lnTo>
                <a:lnTo>
                  <a:pt x="268143" y="245681"/>
                </a:lnTo>
                <a:lnTo>
                  <a:pt x="232587" y="245681"/>
                </a:lnTo>
                <a:lnTo>
                  <a:pt x="226809" y="241693"/>
                </a:lnTo>
                <a:lnTo>
                  <a:pt x="224104" y="239026"/>
                </a:lnTo>
                <a:lnTo>
                  <a:pt x="57404" y="72339"/>
                </a:lnTo>
                <a:lnTo>
                  <a:pt x="57404" y="44094"/>
                </a:lnTo>
                <a:lnTo>
                  <a:pt x="13309" y="0"/>
                </a:lnTo>
                <a:close/>
              </a:path>
              <a:path w="274320" h="264794">
                <a:moveTo>
                  <a:pt x="252171" y="197700"/>
                </a:moveTo>
                <a:lnTo>
                  <a:pt x="244805" y="205016"/>
                </a:lnTo>
                <a:lnTo>
                  <a:pt x="244779" y="210959"/>
                </a:lnTo>
                <a:lnTo>
                  <a:pt x="251104" y="217398"/>
                </a:lnTo>
                <a:lnTo>
                  <a:pt x="255092" y="223177"/>
                </a:lnTo>
                <a:lnTo>
                  <a:pt x="255092" y="226860"/>
                </a:lnTo>
                <a:lnTo>
                  <a:pt x="253612" y="234178"/>
                </a:lnTo>
                <a:lnTo>
                  <a:pt x="249577" y="240161"/>
                </a:lnTo>
                <a:lnTo>
                  <a:pt x="243594" y="244199"/>
                </a:lnTo>
                <a:lnTo>
                  <a:pt x="236270" y="245681"/>
                </a:lnTo>
                <a:lnTo>
                  <a:pt x="268143" y="245681"/>
                </a:lnTo>
                <a:lnTo>
                  <a:pt x="270962" y="241503"/>
                </a:lnTo>
                <a:lnTo>
                  <a:pt x="273926" y="226860"/>
                </a:lnTo>
                <a:lnTo>
                  <a:pt x="272200" y="217592"/>
                </a:lnTo>
                <a:lnTo>
                  <a:pt x="268309" y="209729"/>
                </a:lnTo>
                <a:lnTo>
                  <a:pt x="264185" y="204059"/>
                </a:lnTo>
                <a:lnTo>
                  <a:pt x="261759" y="201371"/>
                </a:lnTo>
                <a:lnTo>
                  <a:pt x="258089" y="197713"/>
                </a:lnTo>
                <a:lnTo>
                  <a:pt x="252171" y="19770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44751" y="1807057"/>
            <a:ext cx="179781" cy="1797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29486" y="1590547"/>
            <a:ext cx="273050" cy="293370"/>
          </a:xfrm>
          <a:custGeom>
            <a:avLst/>
            <a:gdLst/>
            <a:ahLst/>
            <a:cxnLst/>
            <a:rect l="l" t="t" r="r" b="b"/>
            <a:pathLst>
              <a:path w="273050" h="293369">
                <a:moveTo>
                  <a:pt x="219494" y="263588"/>
                </a:moveTo>
                <a:lnTo>
                  <a:pt x="213537" y="263588"/>
                </a:lnTo>
                <a:lnTo>
                  <a:pt x="206184" y="270941"/>
                </a:lnTo>
                <a:lnTo>
                  <a:pt x="206184" y="276898"/>
                </a:lnTo>
                <a:lnTo>
                  <a:pt x="209854" y="280581"/>
                </a:lnTo>
                <a:lnTo>
                  <a:pt x="212542" y="283007"/>
                </a:lnTo>
                <a:lnTo>
                  <a:pt x="218212" y="287131"/>
                </a:lnTo>
                <a:lnTo>
                  <a:pt x="226076" y="291021"/>
                </a:lnTo>
                <a:lnTo>
                  <a:pt x="235343" y="292747"/>
                </a:lnTo>
                <a:lnTo>
                  <a:pt x="249987" y="289784"/>
                </a:lnTo>
                <a:lnTo>
                  <a:pt x="261958" y="281706"/>
                </a:lnTo>
                <a:lnTo>
                  <a:pt x="267216" y="273913"/>
                </a:lnTo>
                <a:lnTo>
                  <a:pt x="231660" y="273913"/>
                </a:lnTo>
                <a:lnTo>
                  <a:pt x="225882" y="269925"/>
                </a:lnTo>
                <a:lnTo>
                  <a:pt x="219494" y="263588"/>
                </a:lnTo>
                <a:close/>
              </a:path>
              <a:path w="273050" h="293369">
                <a:moveTo>
                  <a:pt x="141198" y="66814"/>
                </a:moveTo>
                <a:lnTo>
                  <a:pt x="122377" y="66814"/>
                </a:lnTo>
                <a:lnTo>
                  <a:pt x="122377" y="117779"/>
                </a:lnTo>
                <a:lnTo>
                  <a:pt x="247484" y="242887"/>
                </a:lnTo>
                <a:lnTo>
                  <a:pt x="250177" y="245630"/>
                </a:lnTo>
                <a:lnTo>
                  <a:pt x="254177" y="251409"/>
                </a:lnTo>
                <a:lnTo>
                  <a:pt x="254177" y="255092"/>
                </a:lnTo>
                <a:lnTo>
                  <a:pt x="252695" y="262410"/>
                </a:lnTo>
                <a:lnTo>
                  <a:pt x="248656" y="268393"/>
                </a:lnTo>
                <a:lnTo>
                  <a:pt x="242669" y="272431"/>
                </a:lnTo>
                <a:lnTo>
                  <a:pt x="235343" y="273913"/>
                </a:lnTo>
                <a:lnTo>
                  <a:pt x="267216" y="273913"/>
                </a:lnTo>
                <a:lnTo>
                  <a:pt x="270035" y="269735"/>
                </a:lnTo>
                <a:lnTo>
                  <a:pt x="272999" y="255092"/>
                </a:lnTo>
                <a:lnTo>
                  <a:pt x="271273" y="245824"/>
                </a:lnTo>
                <a:lnTo>
                  <a:pt x="267382" y="237961"/>
                </a:lnTo>
                <a:lnTo>
                  <a:pt x="263258" y="232291"/>
                </a:lnTo>
                <a:lnTo>
                  <a:pt x="260832" y="229603"/>
                </a:lnTo>
                <a:lnTo>
                  <a:pt x="141198" y="109981"/>
                </a:lnTo>
                <a:lnTo>
                  <a:pt x="141198" y="66814"/>
                </a:lnTo>
                <a:close/>
              </a:path>
              <a:path w="273050" h="293369">
                <a:moveTo>
                  <a:pt x="78282" y="0"/>
                </a:moveTo>
                <a:lnTo>
                  <a:pt x="72326" y="0"/>
                </a:lnTo>
                <a:lnTo>
                  <a:pt x="12166" y="60159"/>
                </a:lnTo>
                <a:lnTo>
                  <a:pt x="9740" y="62840"/>
                </a:lnTo>
                <a:lnTo>
                  <a:pt x="5616" y="68506"/>
                </a:lnTo>
                <a:lnTo>
                  <a:pt x="1726" y="76369"/>
                </a:lnTo>
                <a:lnTo>
                  <a:pt x="0" y="85636"/>
                </a:lnTo>
                <a:lnTo>
                  <a:pt x="2963" y="100285"/>
                </a:lnTo>
                <a:lnTo>
                  <a:pt x="11041" y="112255"/>
                </a:lnTo>
                <a:lnTo>
                  <a:pt x="23011" y="120329"/>
                </a:lnTo>
                <a:lnTo>
                  <a:pt x="37655" y="123291"/>
                </a:lnTo>
                <a:lnTo>
                  <a:pt x="46915" y="121565"/>
                </a:lnTo>
                <a:lnTo>
                  <a:pt x="37655" y="104470"/>
                </a:lnTo>
                <a:lnTo>
                  <a:pt x="30329" y="102988"/>
                </a:lnTo>
                <a:lnTo>
                  <a:pt x="24342" y="98948"/>
                </a:lnTo>
                <a:lnTo>
                  <a:pt x="20303" y="92961"/>
                </a:lnTo>
                <a:lnTo>
                  <a:pt x="18821" y="85636"/>
                </a:lnTo>
                <a:lnTo>
                  <a:pt x="18821" y="81953"/>
                </a:lnTo>
                <a:lnTo>
                  <a:pt x="22809" y="76174"/>
                </a:lnTo>
                <a:lnTo>
                  <a:pt x="25476" y="73469"/>
                </a:lnTo>
                <a:lnTo>
                  <a:pt x="85636" y="13309"/>
                </a:lnTo>
                <a:lnTo>
                  <a:pt x="85636" y="7353"/>
                </a:lnTo>
                <a:lnTo>
                  <a:pt x="78282" y="0"/>
                </a:lnTo>
                <a:close/>
              </a:path>
              <a:path w="273050" h="293369">
                <a:moveTo>
                  <a:pt x="141198" y="47980"/>
                </a:moveTo>
                <a:lnTo>
                  <a:pt x="99644" y="47980"/>
                </a:lnTo>
                <a:lnTo>
                  <a:pt x="49847" y="97789"/>
                </a:lnTo>
                <a:lnTo>
                  <a:pt x="47104" y="100482"/>
                </a:lnTo>
                <a:lnTo>
                  <a:pt x="41338" y="104470"/>
                </a:lnTo>
                <a:lnTo>
                  <a:pt x="69786" y="104470"/>
                </a:lnTo>
                <a:lnTo>
                  <a:pt x="107441" y="66814"/>
                </a:lnTo>
                <a:lnTo>
                  <a:pt x="141198" y="66814"/>
                </a:lnTo>
                <a:lnTo>
                  <a:pt x="141198" y="4798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80108" y="1695018"/>
            <a:ext cx="66040" cy="38100"/>
          </a:xfrm>
          <a:custGeom>
            <a:avLst/>
            <a:gdLst/>
            <a:ahLst/>
            <a:cxnLst/>
            <a:rect l="l" t="t" r="r" b="b"/>
            <a:pathLst>
              <a:path w="66040" h="38100">
                <a:moveTo>
                  <a:pt x="65900" y="0"/>
                </a:moveTo>
                <a:lnTo>
                  <a:pt x="47078" y="0"/>
                </a:lnTo>
                <a:lnTo>
                  <a:pt x="45596" y="7318"/>
                </a:lnTo>
                <a:lnTo>
                  <a:pt x="41557" y="13301"/>
                </a:lnTo>
                <a:lnTo>
                  <a:pt x="35570" y="17339"/>
                </a:lnTo>
                <a:lnTo>
                  <a:pt x="28244" y="18821"/>
                </a:lnTo>
                <a:lnTo>
                  <a:pt x="0" y="18821"/>
                </a:lnTo>
                <a:lnTo>
                  <a:pt x="0" y="37655"/>
                </a:lnTo>
                <a:lnTo>
                  <a:pt x="28244" y="37655"/>
                </a:lnTo>
                <a:lnTo>
                  <a:pt x="42888" y="34691"/>
                </a:lnTo>
                <a:lnTo>
                  <a:pt x="54859" y="26614"/>
                </a:lnTo>
                <a:lnTo>
                  <a:pt x="62936" y="14643"/>
                </a:lnTo>
                <a:lnTo>
                  <a:pt x="65900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98930" y="1458747"/>
            <a:ext cx="236854" cy="283845"/>
          </a:xfrm>
          <a:custGeom>
            <a:avLst/>
            <a:gdLst/>
            <a:ahLst/>
            <a:cxnLst/>
            <a:rect l="l" t="t" r="r" b="b"/>
            <a:pathLst>
              <a:path w="236854" h="283844">
                <a:moveTo>
                  <a:pt x="106527" y="0"/>
                </a:moveTo>
                <a:lnTo>
                  <a:pt x="100571" y="0"/>
                </a:lnTo>
                <a:lnTo>
                  <a:pt x="990" y="99580"/>
                </a:lnTo>
                <a:lnTo>
                  <a:pt x="0" y="101968"/>
                </a:lnTo>
                <a:lnTo>
                  <a:pt x="0" y="125793"/>
                </a:lnTo>
                <a:lnTo>
                  <a:pt x="990" y="128193"/>
                </a:lnTo>
                <a:lnTo>
                  <a:pt x="155143" y="282346"/>
                </a:lnTo>
                <a:lnTo>
                  <a:pt x="157543" y="283337"/>
                </a:lnTo>
                <a:lnTo>
                  <a:pt x="181368" y="283337"/>
                </a:lnTo>
                <a:lnTo>
                  <a:pt x="183756" y="282346"/>
                </a:lnTo>
                <a:lnTo>
                  <a:pt x="201599" y="264502"/>
                </a:lnTo>
                <a:lnTo>
                  <a:pt x="163931" y="264502"/>
                </a:lnTo>
                <a:lnTo>
                  <a:pt x="18834" y="119405"/>
                </a:lnTo>
                <a:lnTo>
                  <a:pt x="18834" y="108369"/>
                </a:lnTo>
                <a:lnTo>
                  <a:pt x="113893" y="13309"/>
                </a:lnTo>
                <a:lnTo>
                  <a:pt x="113893" y="7353"/>
                </a:lnTo>
                <a:lnTo>
                  <a:pt x="106527" y="0"/>
                </a:lnTo>
                <a:close/>
              </a:path>
              <a:path w="236854" h="283844">
                <a:moveTo>
                  <a:pt x="228917" y="216522"/>
                </a:moveTo>
                <a:lnTo>
                  <a:pt x="222961" y="216522"/>
                </a:lnTo>
                <a:lnTo>
                  <a:pt x="174967" y="264502"/>
                </a:lnTo>
                <a:lnTo>
                  <a:pt x="201599" y="264502"/>
                </a:lnTo>
                <a:lnTo>
                  <a:pt x="236270" y="229831"/>
                </a:lnTo>
                <a:lnTo>
                  <a:pt x="236270" y="223875"/>
                </a:lnTo>
                <a:lnTo>
                  <a:pt x="228917" y="216522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30858" y="1458747"/>
            <a:ext cx="236854" cy="283845"/>
          </a:xfrm>
          <a:custGeom>
            <a:avLst/>
            <a:gdLst/>
            <a:ahLst/>
            <a:cxnLst/>
            <a:rect l="l" t="t" r="r" b="b"/>
            <a:pathLst>
              <a:path w="236854" h="283844">
                <a:moveTo>
                  <a:pt x="13322" y="216522"/>
                </a:moveTo>
                <a:lnTo>
                  <a:pt x="7366" y="216522"/>
                </a:lnTo>
                <a:lnTo>
                  <a:pt x="0" y="223875"/>
                </a:lnTo>
                <a:lnTo>
                  <a:pt x="0" y="229831"/>
                </a:lnTo>
                <a:lnTo>
                  <a:pt x="52514" y="282346"/>
                </a:lnTo>
                <a:lnTo>
                  <a:pt x="54914" y="283337"/>
                </a:lnTo>
                <a:lnTo>
                  <a:pt x="78740" y="283337"/>
                </a:lnTo>
                <a:lnTo>
                  <a:pt x="81127" y="282346"/>
                </a:lnTo>
                <a:lnTo>
                  <a:pt x="98971" y="264502"/>
                </a:lnTo>
                <a:lnTo>
                  <a:pt x="61302" y="264502"/>
                </a:lnTo>
                <a:lnTo>
                  <a:pt x="13322" y="216522"/>
                </a:lnTo>
                <a:close/>
              </a:path>
              <a:path w="236854" h="283844">
                <a:moveTo>
                  <a:pt x="135699" y="0"/>
                </a:moveTo>
                <a:lnTo>
                  <a:pt x="129743" y="0"/>
                </a:lnTo>
                <a:lnTo>
                  <a:pt x="122389" y="7353"/>
                </a:lnTo>
                <a:lnTo>
                  <a:pt x="122389" y="13309"/>
                </a:lnTo>
                <a:lnTo>
                  <a:pt x="217449" y="108369"/>
                </a:lnTo>
                <a:lnTo>
                  <a:pt x="217449" y="119405"/>
                </a:lnTo>
                <a:lnTo>
                  <a:pt x="72339" y="264502"/>
                </a:lnTo>
                <a:lnTo>
                  <a:pt x="98971" y="264502"/>
                </a:lnTo>
                <a:lnTo>
                  <a:pt x="235280" y="128193"/>
                </a:lnTo>
                <a:lnTo>
                  <a:pt x="236270" y="125793"/>
                </a:lnTo>
                <a:lnTo>
                  <a:pt x="236270" y="101968"/>
                </a:lnTo>
                <a:lnTo>
                  <a:pt x="235280" y="99580"/>
                </a:lnTo>
                <a:lnTo>
                  <a:pt x="135699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58048" y="1637613"/>
            <a:ext cx="40005" cy="38735"/>
          </a:xfrm>
          <a:custGeom>
            <a:avLst/>
            <a:gdLst/>
            <a:ahLst/>
            <a:cxnLst/>
            <a:rect l="l" t="t" r="r" b="b"/>
            <a:pathLst>
              <a:path w="40004" h="38735">
                <a:moveTo>
                  <a:pt x="32143" y="0"/>
                </a:moveTo>
                <a:lnTo>
                  <a:pt x="26187" y="0"/>
                </a:lnTo>
                <a:lnTo>
                  <a:pt x="0" y="26174"/>
                </a:lnTo>
                <a:lnTo>
                  <a:pt x="0" y="32130"/>
                </a:lnTo>
                <a:lnTo>
                  <a:pt x="5524" y="37655"/>
                </a:lnTo>
                <a:lnTo>
                  <a:pt x="7924" y="38569"/>
                </a:lnTo>
                <a:lnTo>
                  <a:pt x="12750" y="38569"/>
                </a:lnTo>
                <a:lnTo>
                  <a:pt x="15151" y="37655"/>
                </a:lnTo>
                <a:lnTo>
                  <a:pt x="39496" y="13309"/>
                </a:lnTo>
                <a:lnTo>
                  <a:pt x="39496" y="7353"/>
                </a:lnTo>
                <a:lnTo>
                  <a:pt x="32143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68527" y="1637613"/>
            <a:ext cx="40005" cy="38735"/>
          </a:xfrm>
          <a:custGeom>
            <a:avLst/>
            <a:gdLst/>
            <a:ahLst/>
            <a:cxnLst/>
            <a:rect l="l" t="t" r="r" b="b"/>
            <a:pathLst>
              <a:path w="40004" h="38735">
                <a:moveTo>
                  <a:pt x="13309" y="0"/>
                </a:moveTo>
                <a:lnTo>
                  <a:pt x="7353" y="0"/>
                </a:lnTo>
                <a:lnTo>
                  <a:pt x="0" y="7353"/>
                </a:lnTo>
                <a:lnTo>
                  <a:pt x="0" y="13309"/>
                </a:lnTo>
                <a:lnTo>
                  <a:pt x="24345" y="37655"/>
                </a:lnTo>
                <a:lnTo>
                  <a:pt x="26746" y="38569"/>
                </a:lnTo>
                <a:lnTo>
                  <a:pt x="31572" y="38569"/>
                </a:lnTo>
                <a:lnTo>
                  <a:pt x="33972" y="37655"/>
                </a:lnTo>
                <a:lnTo>
                  <a:pt x="39497" y="32130"/>
                </a:lnTo>
                <a:lnTo>
                  <a:pt x="39497" y="26174"/>
                </a:lnTo>
                <a:lnTo>
                  <a:pt x="13309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51195" y="1713826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34" y="18834"/>
                </a:moveTo>
                <a:lnTo>
                  <a:pt x="0" y="18834"/>
                </a:lnTo>
                <a:lnTo>
                  <a:pt x="0" y="0"/>
                </a:lnTo>
                <a:lnTo>
                  <a:pt x="18834" y="0"/>
                </a:lnTo>
                <a:lnTo>
                  <a:pt x="18834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13540" y="1422006"/>
            <a:ext cx="19050" cy="47625"/>
          </a:xfrm>
          <a:custGeom>
            <a:avLst/>
            <a:gdLst/>
            <a:ahLst/>
            <a:cxnLst/>
            <a:rect l="l" t="t" r="r" b="b"/>
            <a:pathLst>
              <a:path w="19050" h="47625">
                <a:moveTo>
                  <a:pt x="18834" y="47066"/>
                </a:moveTo>
                <a:lnTo>
                  <a:pt x="0" y="47066"/>
                </a:lnTo>
                <a:lnTo>
                  <a:pt x="0" y="0"/>
                </a:lnTo>
                <a:lnTo>
                  <a:pt x="18834" y="0"/>
                </a:lnTo>
                <a:lnTo>
                  <a:pt x="18834" y="47066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13540" y="1619707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18834" y="0"/>
                </a:moveTo>
                <a:lnTo>
                  <a:pt x="0" y="0"/>
                </a:lnTo>
                <a:lnTo>
                  <a:pt x="0" y="131787"/>
                </a:lnTo>
                <a:lnTo>
                  <a:pt x="1483" y="139113"/>
                </a:lnTo>
                <a:lnTo>
                  <a:pt x="5526" y="145100"/>
                </a:lnTo>
                <a:lnTo>
                  <a:pt x="11513" y="149140"/>
                </a:lnTo>
                <a:lnTo>
                  <a:pt x="18834" y="150622"/>
                </a:lnTo>
                <a:lnTo>
                  <a:pt x="131800" y="150622"/>
                </a:lnTo>
                <a:lnTo>
                  <a:pt x="139120" y="149140"/>
                </a:lnTo>
                <a:lnTo>
                  <a:pt x="145108" y="145100"/>
                </a:lnTo>
                <a:lnTo>
                  <a:pt x="149150" y="139113"/>
                </a:lnTo>
                <a:lnTo>
                  <a:pt x="150634" y="131787"/>
                </a:lnTo>
                <a:lnTo>
                  <a:pt x="18834" y="131787"/>
                </a:lnTo>
                <a:lnTo>
                  <a:pt x="18834" y="0"/>
                </a:lnTo>
                <a:close/>
              </a:path>
              <a:path w="151129" h="151130">
                <a:moveTo>
                  <a:pt x="150634" y="9410"/>
                </a:moveTo>
                <a:lnTo>
                  <a:pt x="131800" y="9410"/>
                </a:lnTo>
                <a:lnTo>
                  <a:pt x="131800" y="131787"/>
                </a:lnTo>
                <a:lnTo>
                  <a:pt x="150634" y="131787"/>
                </a:lnTo>
                <a:lnTo>
                  <a:pt x="150634" y="941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45328" y="1421993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5">
                <a:moveTo>
                  <a:pt x="18834" y="56489"/>
                </a:moveTo>
                <a:lnTo>
                  <a:pt x="0" y="56489"/>
                </a:lnTo>
                <a:lnTo>
                  <a:pt x="0" y="0"/>
                </a:lnTo>
                <a:lnTo>
                  <a:pt x="18834" y="0"/>
                </a:lnTo>
                <a:lnTo>
                  <a:pt x="18834" y="56489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57050" y="1459661"/>
            <a:ext cx="264160" cy="169545"/>
          </a:xfrm>
          <a:custGeom>
            <a:avLst/>
            <a:gdLst/>
            <a:ahLst/>
            <a:cxnLst/>
            <a:rect l="l" t="t" r="r" b="b"/>
            <a:pathLst>
              <a:path w="264160" h="169544">
                <a:moveTo>
                  <a:pt x="65900" y="0"/>
                </a:moveTo>
                <a:lnTo>
                  <a:pt x="54918" y="2223"/>
                </a:lnTo>
                <a:lnTo>
                  <a:pt x="45939" y="8283"/>
                </a:lnTo>
                <a:lnTo>
                  <a:pt x="39879" y="17262"/>
                </a:lnTo>
                <a:lnTo>
                  <a:pt x="37655" y="28244"/>
                </a:lnTo>
                <a:lnTo>
                  <a:pt x="37655" y="31915"/>
                </a:lnTo>
                <a:lnTo>
                  <a:pt x="38366" y="35433"/>
                </a:lnTo>
                <a:lnTo>
                  <a:pt x="39649" y="38658"/>
                </a:lnTo>
                <a:lnTo>
                  <a:pt x="31344" y="42463"/>
                </a:lnTo>
                <a:lnTo>
                  <a:pt x="24750" y="48626"/>
                </a:lnTo>
                <a:lnTo>
                  <a:pt x="20402" y="56616"/>
                </a:lnTo>
                <a:lnTo>
                  <a:pt x="18834" y="65900"/>
                </a:lnTo>
                <a:lnTo>
                  <a:pt x="18834" y="69570"/>
                </a:lnTo>
                <a:lnTo>
                  <a:pt x="19545" y="73088"/>
                </a:lnTo>
                <a:lnTo>
                  <a:pt x="20815" y="76314"/>
                </a:lnTo>
                <a:lnTo>
                  <a:pt x="12510" y="80118"/>
                </a:lnTo>
                <a:lnTo>
                  <a:pt x="5916" y="86282"/>
                </a:lnTo>
                <a:lnTo>
                  <a:pt x="1568" y="94271"/>
                </a:lnTo>
                <a:lnTo>
                  <a:pt x="0" y="103555"/>
                </a:lnTo>
                <a:lnTo>
                  <a:pt x="1568" y="112839"/>
                </a:lnTo>
                <a:lnTo>
                  <a:pt x="5916" y="120830"/>
                </a:lnTo>
                <a:lnTo>
                  <a:pt x="12510" y="126998"/>
                </a:lnTo>
                <a:lnTo>
                  <a:pt x="20815" y="130810"/>
                </a:lnTo>
                <a:lnTo>
                  <a:pt x="19545" y="134035"/>
                </a:lnTo>
                <a:lnTo>
                  <a:pt x="18834" y="137541"/>
                </a:lnTo>
                <a:lnTo>
                  <a:pt x="18834" y="141211"/>
                </a:lnTo>
                <a:lnTo>
                  <a:pt x="21056" y="152198"/>
                </a:lnTo>
                <a:lnTo>
                  <a:pt x="27112" y="161177"/>
                </a:lnTo>
                <a:lnTo>
                  <a:pt x="36091" y="167234"/>
                </a:lnTo>
                <a:lnTo>
                  <a:pt x="47078" y="169456"/>
                </a:lnTo>
                <a:lnTo>
                  <a:pt x="131800" y="169456"/>
                </a:lnTo>
                <a:lnTo>
                  <a:pt x="131800" y="150622"/>
                </a:lnTo>
                <a:lnTo>
                  <a:pt x="41884" y="150622"/>
                </a:lnTo>
                <a:lnTo>
                  <a:pt x="37655" y="146405"/>
                </a:lnTo>
                <a:lnTo>
                  <a:pt x="37655" y="136029"/>
                </a:lnTo>
                <a:lnTo>
                  <a:pt x="41884" y="131800"/>
                </a:lnTo>
                <a:lnTo>
                  <a:pt x="47078" y="131800"/>
                </a:lnTo>
                <a:lnTo>
                  <a:pt x="47078" y="112966"/>
                </a:lnTo>
                <a:lnTo>
                  <a:pt x="23050" y="112966"/>
                </a:lnTo>
                <a:lnTo>
                  <a:pt x="18834" y="108750"/>
                </a:lnTo>
                <a:lnTo>
                  <a:pt x="18834" y="98374"/>
                </a:lnTo>
                <a:lnTo>
                  <a:pt x="23050" y="94145"/>
                </a:lnTo>
                <a:lnTo>
                  <a:pt x="47078" y="94145"/>
                </a:lnTo>
                <a:lnTo>
                  <a:pt x="47078" y="75311"/>
                </a:lnTo>
                <a:lnTo>
                  <a:pt x="41884" y="75311"/>
                </a:lnTo>
                <a:lnTo>
                  <a:pt x="37655" y="71094"/>
                </a:lnTo>
                <a:lnTo>
                  <a:pt x="37655" y="60706"/>
                </a:lnTo>
                <a:lnTo>
                  <a:pt x="41884" y="56489"/>
                </a:lnTo>
                <a:lnTo>
                  <a:pt x="65900" y="56489"/>
                </a:lnTo>
                <a:lnTo>
                  <a:pt x="65900" y="37655"/>
                </a:lnTo>
                <a:lnTo>
                  <a:pt x="60705" y="37655"/>
                </a:lnTo>
                <a:lnTo>
                  <a:pt x="56489" y="33439"/>
                </a:lnTo>
                <a:lnTo>
                  <a:pt x="56489" y="23050"/>
                </a:lnTo>
                <a:lnTo>
                  <a:pt x="60705" y="18834"/>
                </a:lnTo>
                <a:lnTo>
                  <a:pt x="214786" y="18834"/>
                </a:lnTo>
                <a:lnTo>
                  <a:pt x="153327" y="393"/>
                </a:lnTo>
                <a:lnTo>
                  <a:pt x="65900" y="0"/>
                </a:lnTo>
                <a:close/>
              </a:path>
              <a:path w="264160" h="169544">
                <a:moveTo>
                  <a:pt x="214786" y="18834"/>
                </a:moveTo>
                <a:lnTo>
                  <a:pt x="149250" y="18834"/>
                </a:lnTo>
                <a:lnTo>
                  <a:pt x="242061" y="46672"/>
                </a:lnTo>
                <a:lnTo>
                  <a:pt x="263601" y="47078"/>
                </a:lnTo>
                <a:lnTo>
                  <a:pt x="263601" y="28244"/>
                </a:lnTo>
                <a:lnTo>
                  <a:pt x="246151" y="28244"/>
                </a:lnTo>
                <a:lnTo>
                  <a:pt x="214786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04129" y="1572628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4" h="19050">
                <a:moveTo>
                  <a:pt x="56489" y="18834"/>
                </a:moveTo>
                <a:lnTo>
                  <a:pt x="0" y="18834"/>
                </a:lnTo>
                <a:lnTo>
                  <a:pt x="0" y="0"/>
                </a:lnTo>
                <a:lnTo>
                  <a:pt x="56489" y="0"/>
                </a:lnTo>
                <a:lnTo>
                  <a:pt x="56489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04129" y="1534972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4" h="19050">
                <a:moveTo>
                  <a:pt x="56489" y="18834"/>
                </a:moveTo>
                <a:lnTo>
                  <a:pt x="0" y="18834"/>
                </a:lnTo>
                <a:lnTo>
                  <a:pt x="0" y="0"/>
                </a:lnTo>
                <a:lnTo>
                  <a:pt x="56489" y="0"/>
                </a:lnTo>
                <a:lnTo>
                  <a:pt x="56489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22963" y="1497317"/>
            <a:ext cx="38100" cy="19050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37655" y="18834"/>
                </a:moveTo>
                <a:lnTo>
                  <a:pt x="0" y="18834"/>
                </a:lnTo>
                <a:lnTo>
                  <a:pt x="0" y="0"/>
                </a:lnTo>
                <a:lnTo>
                  <a:pt x="37655" y="0"/>
                </a:lnTo>
                <a:lnTo>
                  <a:pt x="37655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41784" y="1600872"/>
            <a:ext cx="179070" cy="66040"/>
          </a:xfrm>
          <a:custGeom>
            <a:avLst/>
            <a:gdLst/>
            <a:ahLst/>
            <a:cxnLst/>
            <a:rect l="l" t="t" r="r" b="b"/>
            <a:pathLst>
              <a:path w="179070" h="66039">
                <a:moveTo>
                  <a:pt x="18834" y="18834"/>
                </a:moveTo>
                <a:lnTo>
                  <a:pt x="0" y="18834"/>
                </a:lnTo>
                <a:lnTo>
                  <a:pt x="0" y="37655"/>
                </a:lnTo>
                <a:lnTo>
                  <a:pt x="2223" y="48637"/>
                </a:lnTo>
                <a:lnTo>
                  <a:pt x="8283" y="57616"/>
                </a:lnTo>
                <a:lnTo>
                  <a:pt x="17262" y="63676"/>
                </a:lnTo>
                <a:lnTo>
                  <a:pt x="28244" y="65900"/>
                </a:lnTo>
                <a:lnTo>
                  <a:pt x="68122" y="65900"/>
                </a:lnTo>
                <a:lnTo>
                  <a:pt x="105778" y="47066"/>
                </a:lnTo>
                <a:lnTo>
                  <a:pt x="23050" y="47066"/>
                </a:lnTo>
                <a:lnTo>
                  <a:pt x="18834" y="42849"/>
                </a:lnTo>
                <a:lnTo>
                  <a:pt x="18834" y="18834"/>
                </a:lnTo>
                <a:close/>
              </a:path>
              <a:path w="179070" h="66039">
                <a:moveTo>
                  <a:pt x="178866" y="0"/>
                </a:moveTo>
                <a:lnTo>
                  <a:pt x="138074" y="0"/>
                </a:lnTo>
                <a:lnTo>
                  <a:pt x="98577" y="29616"/>
                </a:lnTo>
                <a:lnTo>
                  <a:pt x="63677" y="47066"/>
                </a:lnTo>
                <a:lnTo>
                  <a:pt x="105778" y="47066"/>
                </a:lnTo>
                <a:lnTo>
                  <a:pt x="107759" y="46075"/>
                </a:lnTo>
                <a:lnTo>
                  <a:pt x="144348" y="18834"/>
                </a:lnTo>
                <a:lnTo>
                  <a:pt x="178866" y="18834"/>
                </a:lnTo>
                <a:lnTo>
                  <a:pt x="178866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48883" y="151613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34" y="18834"/>
                </a:moveTo>
                <a:lnTo>
                  <a:pt x="0" y="18834"/>
                </a:lnTo>
                <a:lnTo>
                  <a:pt x="0" y="0"/>
                </a:lnTo>
                <a:lnTo>
                  <a:pt x="18834" y="0"/>
                </a:lnTo>
                <a:lnTo>
                  <a:pt x="18834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12484" y="1478483"/>
            <a:ext cx="47625" cy="19050"/>
          </a:xfrm>
          <a:custGeom>
            <a:avLst/>
            <a:gdLst/>
            <a:ahLst/>
            <a:cxnLst/>
            <a:rect l="l" t="t" r="r" b="b"/>
            <a:pathLst>
              <a:path w="47625" h="19050">
                <a:moveTo>
                  <a:pt x="47066" y="18834"/>
                </a:moveTo>
                <a:lnTo>
                  <a:pt x="0" y="18834"/>
                </a:lnTo>
                <a:lnTo>
                  <a:pt x="0" y="0"/>
                </a:lnTo>
                <a:lnTo>
                  <a:pt x="47066" y="0"/>
                </a:lnTo>
                <a:lnTo>
                  <a:pt x="47066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11240" y="1478495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150621" y="0"/>
                </a:moveTo>
                <a:lnTo>
                  <a:pt x="18834" y="0"/>
                </a:lnTo>
                <a:lnTo>
                  <a:pt x="11508" y="1481"/>
                </a:lnTo>
                <a:lnTo>
                  <a:pt x="5521" y="5519"/>
                </a:lnTo>
                <a:lnTo>
                  <a:pt x="1481" y="11503"/>
                </a:lnTo>
                <a:lnTo>
                  <a:pt x="0" y="18821"/>
                </a:lnTo>
                <a:lnTo>
                  <a:pt x="0" y="131787"/>
                </a:lnTo>
                <a:lnTo>
                  <a:pt x="1481" y="139113"/>
                </a:lnTo>
                <a:lnTo>
                  <a:pt x="5521" y="145100"/>
                </a:lnTo>
                <a:lnTo>
                  <a:pt x="11508" y="149140"/>
                </a:lnTo>
                <a:lnTo>
                  <a:pt x="18834" y="150622"/>
                </a:lnTo>
                <a:lnTo>
                  <a:pt x="141211" y="150622"/>
                </a:lnTo>
                <a:lnTo>
                  <a:pt x="141211" y="131787"/>
                </a:lnTo>
                <a:lnTo>
                  <a:pt x="18834" y="131787"/>
                </a:lnTo>
                <a:lnTo>
                  <a:pt x="18834" y="18821"/>
                </a:lnTo>
                <a:lnTo>
                  <a:pt x="150621" y="18821"/>
                </a:lnTo>
                <a:lnTo>
                  <a:pt x="150621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03061" y="1610283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4" h="19050">
                <a:moveTo>
                  <a:pt x="56489" y="18834"/>
                </a:moveTo>
                <a:lnTo>
                  <a:pt x="0" y="18834"/>
                </a:lnTo>
                <a:lnTo>
                  <a:pt x="0" y="0"/>
                </a:lnTo>
                <a:lnTo>
                  <a:pt x="56489" y="0"/>
                </a:lnTo>
                <a:lnTo>
                  <a:pt x="56489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52439" y="1422006"/>
            <a:ext cx="169545" cy="264160"/>
          </a:xfrm>
          <a:custGeom>
            <a:avLst/>
            <a:gdLst/>
            <a:ahLst/>
            <a:cxnLst/>
            <a:rect l="l" t="t" r="r" b="b"/>
            <a:pathLst>
              <a:path w="169545" h="264160">
                <a:moveTo>
                  <a:pt x="167548" y="56476"/>
                </a:moveTo>
                <a:lnTo>
                  <a:pt x="146405" y="56476"/>
                </a:lnTo>
                <a:lnTo>
                  <a:pt x="150622" y="60705"/>
                </a:lnTo>
                <a:lnTo>
                  <a:pt x="150622" y="149237"/>
                </a:lnTo>
                <a:lnTo>
                  <a:pt x="122783" y="242061"/>
                </a:lnTo>
                <a:lnTo>
                  <a:pt x="122377" y="263588"/>
                </a:lnTo>
                <a:lnTo>
                  <a:pt x="141211" y="263588"/>
                </a:lnTo>
                <a:lnTo>
                  <a:pt x="141211" y="246138"/>
                </a:lnTo>
                <a:lnTo>
                  <a:pt x="169062" y="153327"/>
                </a:lnTo>
                <a:lnTo>
                  <a:pt x="169456" y="65900"/>
                </a:lnTo>
                <a:lnTo>
                  <a:pt x="167548" y="56476"/>
                </a:lnTo>
                <a:close/>
              </a:path>
              <a:path w="169545" h="264160">
                <a:moveTo>
                  <a:pt x="31915" y="18821"/>
                </a:moveTo>
                <a:lnTo>
                  <a:pt x="28244" y="18821"/>
                </a:lnTo>
                <a:lnTo>
                  <a:pt x="17262" y="21045"/>
                </a:lnTo>
                <a:lnTo>
                  <a:pt x="8283" y="27104"/>
                </a:lnTo>
                <a:lnTo>
                  <a:pt x="2223" y="36084"/>
                </a:lnTo>
                <a:lnTo>
                  <a:pt x="0" y="47066"/>
                </a:lnTo>
                <a:lnTo>
                  <a:pt x="0" y="131787"/>
                </a:lnTo>
                <a:lnTo>
                  <a:pt x="18834" y="131787"/>
                </a:lnTo>
                <a:lnTo>
                  <a:pt x="18834" y="41871"/>
                </a:lnTo>
                <a:lnTo>
                  <a:pt x="23050" y="37655"/>
                </a:lnTo>
                <a:lnTo>
                  <a:pt x="56489" y="37655"/>
                </a:lnTo>
                <a:lnTo>
                  <a:pt x="56489" y="23050"/>
                </a:lnTo>
                <a:lnTo>
                  <a:pt x="58718" y="20815"/>
                </a:lnTo>
                <a:lnTo>
                  <a:pt x="38646" y="20815"/>
                </a:lnTo>
                <a:lnTo>
                  <a:pt x="35420" y="19532"/>
                </a:lnTo>
                <a:lnTo>
                  <a:pt x="31915" y="18821"/>
                </a:lnTo>
                <a:close/>
              </a:path>
              <a:path w="169545" h="264160">
                <a:moveTo>
                  <a:pt x="129901" y="37655"/>
                </a:moveTo>
                <a:lnTo>
                  <a:pt x="108750" y="37655"/>
                </a:lnTo>
                <a:lnTo>
                  <a:pt x="112966" y="41871"/>
                </a:lnTo>
                <a:lnTo>
                  <a:pt x="112966" y="65900"/>
                </a:lnTo>
                <a:lnTo>
                  <a:pt x="131800" y="65900"/>
                </a:lnTo>
                <a:lnTo>
                  <a:pt x="131800" y="60705"/>
                </a:lnTo>
                <a:lnTo>
                  <a:pt x="136017" y="56476"/>
                </a:lnTo>
                <a:lnTo>
                  <a:pt x="167548" y="56476"/>
                </a:lnTo>
                <a:lnTo>
                  <a:pt x="167232" y="54913"/>
                </a:lnTo>
                <a:lnTo>
                  <a:pt x="161172" y="45934"/>
                </a:lnTo>
                <a:lnTo>
                  <a:pt x="152193" y="39877"/>
                </a:lnTo>
                <a:lnTo>
                  <a:pt x="151003" y="39636"/>
                </a:lnTo>
                <a:lnTo>
                  <a:pt x="130810" y="39636"/>
                </a:lnTo>
                <a:lnTo>
                  <a:pt x="129901" y="37655"/>
                </a:lnTo>
                <a:close/>
              </a:path>
              <a:path w="169545" h="264160">
                <a:moveTo>
                  <a:pt x="56489" y="37655"/>
                </a:moveTo>
                <a:lnTo>
                  <a:pt x="33439" y="37655"/>
                </a:lnTo>
                <a:lnTo>
                  <a:pt x="37655" y="41871"/>
                </a:lnTo>
                <a:lnTo>
                  <a:pt x="37655" y="47066"/>
                </a:lnTo>
                <a:lnTo>
                  <a:pt x="56489" y="47066"/>
                </a:lnTo>
                <a:lnTo>
                  <a:pt x="56489" y="37655"/>
                </a:lnTo>
                <a:close/>
              </a:path>
              <a:path w="169545" h="264160">
                <a:moveTo>
                  <a:pt x="92241" y="18821"/>
                </a:moveTo>
                <a:lnTo>
                  <a:pt x="71094" y="18821"/>
                </a:lnTo>
                <a:lnTo>
                  <a:pt x="75311" y="23050"/>
                </a:lnTo>
                <a:lnTo>
                  <a:pt x="75311" y="47066"/>
                </a:lnTo>
                <a:lnTo>
                  <a:pt x="94145" y="47066"/>
                </a:lnTo>
                <a:lnTo>
                  <a:pt x="94145" y="41871"/>
                </a:lnTo>
                <a:lnTo>
                  <a:pt x="98361" y="37655"/>
                </a:lnTo>
                <a:lnTo>
                  <a:pt x="129901" y="37655"/>
                </a:lnTo>
                <a:lnTo>
                  <a:pt x="127003" y="31331"/>
                </a:lnTo>
                <a:lnTo>
                  <a:pt x="120835" y="24738"/>
                </a:lnTo>
                <a:lnTo>
                  <a:pt x="113624" y="20815"/>
                </a:lnTo>
                <a:lnTo>
                  <a:pt x="93154" y="20815"/>
                </a:lnTo>
                <a:lnTo>
                  <a:pt x="92241" y="18821"/>
                </a:lnTo>
                <a:close/>
              </a:path>
              <a:path w="169545" h="264160">
                <a:moveTo>
                  <a:pt x="141211" y="37655"/>
                </a:moveTo>
                <a:lnTo>
                  <a:pt x="137541" y="37655"/>
                </a:lnTo>
                <a:lnTo>
                  <a:pt x="134035" y="38353"/>
                </a:lnTo>
                <a:lnTo>
                  <a:pt x="130810" y="39636"/>
                </a:lnTo>
                <a:lnTo>
                  <a:pt x="151003" y="39636"/>
                </a:lnTo>
                <a:lnTo>
                  <a:pt x="141211" y="37655"/>
                </a:lnTo>
                <a:close/>
              </a:path>
              <a:path w="169545" h="264160">
                <a:moveTo>
                  <a:pt x="65900" y="0"/>
                </a:moveTo>
                <a:lnTo>
                  <a:pt x="56614" y="1566"/>
                </a:lnTo>
                <a:lnTo>
                  <a:pt x="48620" y="5911"/>
                </a:lnTo>
                <a:lnTo>
                  <a:pt x="42452" y="12505"/>
                </a:lnTo>
                <a:lnTo>
                  <a:pt x="38646" y="20815"/>
                </a:lnTo>
                <a:lnTo>
                  <a:pt x="58718" y="20815"/>
                </a:lnTo>
                <a:lnTo>
                  <a:pt x="60706" y="18821"/>
                </a:lnTo>
                <a:lnTo>
                  <a:pt x="92241" y="18821"/>
                </a:lnTo>
                <a:lnTo>
                  <a:pt x="89347" y="12505"/>
                </a:lnTo>
                <a:lnTo>
                  <a:pt x="83180" y="5911"/>
                </a:lnTo>
                <a:lnTo>
                  <a:pt x="75186" y="1566"/>
                </a:lnTo>
                <a:lnTo>
                  <a:pt x="65900" y="0"/>
                </a:lnTo>
                <a:close/>
              </a:path>
              <a:path w="169545" h="264160">
                <a:moveTo>
                  <a:pt x="103555" y="18821"/>
                </a:moveTo>
                <a:lnTo>
                  <a:pt x="99885" y="18821"/>
                </a:lnTo>
                <a:lnTo>
                  <a:pt x="96380" y="19532"/>
                </a:lnTo>
                <a:lnTo>
                  <a:pt x="93154" y="20815"/>
                </a:lnTo>
                <a:lnTo>
                  <a:pt x="113624" y="20815"/>
                </a:lnTo>
                <a:lnTo>
                  <a:pt x="112841" y="20389"/>
                </a:lnTo>
                <a:lnTo>
                  <a:pt x="103555" y="18821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90095" y="1469072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5">
                <a:moveTo>
                  <a:pt x="18834" y="56489"/>
                </a:moveTo>
                <a:lnTo>
                  <a:pt x="0" y="56489"/>
                </a:lnTo>
                <a:lnTo>
                  <a:pt x="0" y="0"/>
                </a:lnTo>
                <a:lnTo>
                  <a:pt x="18834" y="0"/>
                </a:lnTo>
                <a:lnTo>
                  <a:pt x="18834" y="56489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27750" y="1469072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5">
                <a:moveTo>
                  <a:pt x="18834" y="56489"/>
                </a:moveTo>
                <a:lnTo>
                  <a:pt x="0" y="56489"/>
                </a:lnTo>
                <a:lnTo>
                  <a:pt x="0" y="0"/>
                </a:lnTo>
                <a:lnTo>
                  <a:pt x="18834" y="0"/>
                </a:lnTo>
                <a:lnTo>
                  <a:pt x="18834" y="56489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65405" y="1487906"/>
            <a:ext cx="19050" cy="38100"/>
          </a:xfrm>
          <a:custGeom>
            <a:avLst/>
            <a:gdLst/>
            <a:ahLst/>
            <a:cxnLst/>
            <a:rect l="l" t="t" r="r" b="b"/>
            <a:pathLst>
              <a:path w="19050" h="38100">
                <a:moveTo>
                  <a:pt x="18834" y="37655"/>
                </a:moveTo>
                <a:lnTo>
                  <a:pt x="0" y="37655"/>
                </a:lnTo>
                <a:lnTo>
                  <a:pt x="0" y="0"/>
                </a:lnTo>
                <a:lnTo>
                  <a:pt x="18834" y="0"/>
                </a:lnTo>
                <a:lnTo>
                  <a:pt x="18834" y="37655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14784" y="1506727"/>
            <a:ext cx="66040" cy="179070"/>
          </a:xfrm>
          <a:custGeom>
            <a:avLst/>
            <a:gdLst/>
            <a:ahLst/>
            <a:cxnLst/>
            <a:rect l="l" t="t" r="r" b="b"/>
            <a:pathLst>
              <a:path w="66039" h="179069">
                <a:moveTo>
                  <a:pt x="47066" y="0"/>
                </a:moveTo>
                <a:lnTo>
                  <a:pt x="28244" y="0"/>
                </a:lnTo>
                <a:lnTo>
                  <a:pt x="17262" y="2223"/>
                </a:lnTo>
                <a:lnTo>
                  <a:pt x="8283" y="8283"/>
                </a:lnTo>
                <a:lnTo>
                  <a:pt x="2223" y="17262"/>
                </a:lnTo>
                <a:lnTo>
                  <a:pt x="0" y="28244"/>
                </a:lnTo>
                <a:lnTo>
                  <a:pt x="0" y="68122"/>
                </a:lnTo>
                <a:lnTo>
                  <a:pt x="19824" y="107759"/>
                </a:lnTo>
                <a:lnTo>
                  <a:pt x="47066" y="144348"/>
                </a:lnTo>
                <a:lnTo>
                  <a:pt x="47066" y="178866"/>
                </a:lnTo>
                <a:lnTo>
                  <a:pt x="65900" y="178866"/>
                </a:lnTo>
                <a:lnTo>
                  <a:pt x="65900" y="138074"/>
                </a:lnTo>
                <a:lnTo>
                  <a:pt x="36283" y="98590"/>
                </a:lnTo>
                <a:lnTo>
                  <a:pt x="18834" y="63677"/>
                </a:lnTo>
                <a:lnTo>
                  <a:pt x="18834" y="23050"/>
                </a:lnTo>
                <a:lnTo>
                  <a:pt x="23050" y="18834"/>
                </a:lnTo>
                <a:lnTo>
                  <a:pt x="47066" y="18834"/>
                </a:lnTo>
                <a:lnTo>
                  <a:pt x="47066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46584" y="1713826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34" y="18834"/>
                </a:moveTo>
                <a:lnTo>
                  <a:pt x="0" y="18834"/>
                </a:lnTo>
                <a:lnTo>
                  <a:pt x="0" y="0"/>
                </a:lnTo>
                <a:lnTo>
                  <a:pt x="18834" y="0"/>
                </a:lnTo>
                <a:lnTo>
                  <a:pt x="18834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52439" y="1968017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4">
                <a:moveTo>
                  <a:pt x="18834" y="56489"/>
                </a:moveTo>
                <a:lnTo>
                  <a:pt x="0" y="56489"/>
                </a:lnTo>
                <a:lnTo>
                  <a:pt x="0" y="0"/>
                </a:lnTo>
                <a:lnTo>
                  <a:pt x="18834" y="0"/>
                </a:lnTo>
                <a:lnTo>
                  <a:pt x="18834" y="56489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52439" y="1676183"/>
            <a:ext cx="151130" cy="141605"/>
          </a:xfrm>
          <a:custGeom>
            <a:avLst/>
            <a:gdLst/>
            <a:ahLst/>
            <a:cxnLst/>
            <a:rect l="l" t="t" r="r" b="b"/>
            <a:pathLst>
              <a:path w="151129" h="141605">
                <a:moveTo>
                  <a:pt x="131800" y="0"/>
                </a:moveTo>
                <a:lnTo>
                  <a:pt x="18834" y="0"/>
                </a:lnTo>
                <a:lnTo>
                  <a:pt x="11513" y="1481"/>
                </a:lnTo>
                <a:lnTo>
                  <a:pt x="5526" y="5521"/>
                </a:lnTo>
                <a:lnTo>
                  <a:pt x="1483" y="11508"/>
                </a:lnTo>
                <a:lnTo>
                  <a:pt x="0" y="18834"/>
                </a:lnTo>
                <a:lnTo>
                  <a:pt x="0" y="141211"/>
                </a:lnTo>
                <a:lnTo>
                  <a:pt x="18834" y="141211"/>
                </a:lnTo>
                <a:lnTo>
                  <a:pt x="18834" y="18834"/>
                </a:lnTo>
                <a:lnTo>
                  <a:pt x="150634" y="18834"/>
                </a:lnTo>
                <a:lnTo>
                  <a:pt x="149150" y="11508"/>
                </a:lnTo>
                <a:lnTo>
                  <a:pt x="145108" y="5521"/>
                </a:lnTo>
                <a:lnTo>
                  <a:pt x="139120" y="1481"/>
                </a:lnTo>
                <a:lnTo>
                  <a:pt x="131800" y="0"/>
                </a:lnTo>
                <a:close/>
              </a:path>
              <a:path w="151129" h="141605">
                <a:moveTo>
                  <a:pt x="150634" y="18834"/>
                </a:moveTo>
                <a:lnTo>
                  <a:pt x="131800" y="18834"/>
                </a:lnTo>
                <a:lnTo>
                  <a:pt x="131800" y="131800"/>
                </a:lnTo>
                <a:lnTo>
                  <a:pt x="150634" y="131800"/>
                </a:lnTo>
                <a:lnTo>
                  <a:pt x="150634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84240" y="1958606"/>
            <a:ext cx="19050" cy="66040"/>
          </a:xfrm>
          <a:custGeom>
            <a:avLst/>
            <a:gdLst/>
            <a:ahLst/>
            <a:cxnLst/>
            <a:rect l="l" t="t" r="r" b="b"/>
            <a:pathLst>
              <a:path w="19050" h="66039">
                <a:moveTo>
                  <a:pt x="18834" y="65900"/>
                </a:moveTo>
                <a:lnTo>
                  <a:pt x="0" y="65900"/>
                </a:lnTo>
                <a:lnTo>
                  <a:pt x="0" y="0"/>
                </a:lnTo>
                <a:lnTo>
                  <a:pt x="18834" y="0"/>
                </a:lnTo>
                <a:lnTo>
                  <a:pt x="18834" y="6590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95962" y="1798561"/>
            <a:ext cx="264160" cy="169545"/>
          </a:xfrm>
          <a:custGeom>
            <a:avLst/>
            <a:gdLst/>
            <a:ahLst/>
            <a:cxnLst/>
            <a:rect l="l" t="t" r="r" b="b"/>
            <a:pathLst>
              <a:path w="264160" h="169544">
                <a:moveTo>
                  <a:pt x="224028" y="18834"/>
                </a:moveTo>
                <a:lnTo>
                  <a:pt x="202882" y="18834"/>
                </a:lnTo>
                <a:lnTo>
                  <a:pt x="207111" y="23050"/>
                </a:lnTo>
                <a:lnTo>
                  <a:pt x="207111" y="33439"/>
                </a:lnTo>
                <a:lnTo>
                  <a:pt x="202882" y="37655"/>
                </a:lnTo>
                <a:lnTo>
                  <a:pt x="197688" y="37655"/>
                </a:lnTo>
                <a:lnTo>
                  <a:pt x="197688" y="56489"/>
                </a:lnTo>
                <a:lnTo>
                  <a:pt x="221716" y="56489"/>
                </a:lnTo>
                <a:lnTo>
                  <a:pt x="225932" y="60718"/>
                </a:lnTo>
                <a:lnTo>
                  <a:pt x="225932" y="71094"/>
                </a:lnTo>
                <a:lnTo>
                  <a:pt x="221716" y="75311"/>
                </a:lnTo>
                <a:lnTo>
                  <a:pt x="216522" y="75311"/>
                </a:lnTo>
                <a:lnTo>
                  <a:pt x="216522" y="94145"/>
                </a:lnTo>
                <a:lnTo>
                  <a:pt x="240550" y="94145"/>
                </a:lnTo>
                <a:lnTo>
                  <a:pt x="244767" y="98374"/>
                </a:lnTo>
                <a:lnTo>
                  <a:pt x="244767" y="108750"/>
                </a:lnTo>
                <a:lnTo>
                  <a:pt x="240550" y="112966"/>
                </a:lnTo>
                <a:lnTo>
                  <a:pt x="216522" y="112966"/>
                </a:lnTo>
                <a:lnTo>
                  <a:pt x="216522" y="131800"/>
                </a:lnTo>
                <a:lnTo>
                  <a:pt x="221716" y="131800"/>
                </a:lnTo>
                <a:lnTo>
                  <a:pt x="225932" y="136029"/>
                </a:lnTo>
                <a:lnTo>
                  <a:pt x="225932" y="146405"/>
                </a:lnTo>
                <a:lnTo>
                  <a:pt x="221716" y="150622"/>
                </a:lnTo>
                <a:lnTo>
                  <a:pt x="131800" y="150622"/>
                </a:lnTo>
                <a:lnTo>
                  <a:pt x="131800" y="169456"/>
                </a:lnTo>
                <a:lnTo>
                  <a:pt x="216522" y="169456"/>
                </a:lnTo>
                <a:lnTo>
                  <a:pt x="227504" y="167234"/>
                </a:lnTo>
                <a:lnTo>
                  <a:pt x="236483" y="161177"/>
                </a:lnTo>
                <a:lnTo>
                  <a:pt x="242543" y="152198"/>
                </a:lnTo>
                <a:lnTo>
                  <a:pt x="244767" y="141211"/>
                </a:lnTo>
                <a:lnTo>
                  <a:pt x="244767" y="137541"/>
                </a:lnTo>
                <a:lnTo>
                  <a:pt x="244055" y="134035"/>
                </a:lnTo>
                <a:lnTo>
                  <a:pt x="242773" y="130810"/>
                </a:lnTo>
                <a:lnTo>
                  <a:pt x="251083" y="126998"/>
                </a:lnTo>
                <a:lnTo>
                  <a:pt x="257676" y="120830"/>
                </a:lnTo>
                <a:lnTo>
                  <a:pt x="262022" y="112839"/>
                </a:lnTo>
                <a:lnTo>
                  <a:pt x="263588" y="103555"/>
                </a:lnTo>
                <a:lnTo>
                  <a:pt x="262022" y="94271"/>
                </a:lnTo>
                <a:lnTo>
                  <a:pt x="257676" y="86282"/>
                </a:lnTo>
                <a:lnTo>
                  <a:pt x="251083" y="80118"/>
                </a:lnTo>
                <a:lnTo>
                  <a:pt x="242773" y="76314"/>
                </a:lnTo>
                <a:lnTo>
                  <a:pt x="244055" y="73088"/>
                </a:lnTo>
                <a:lnTo>
                  <a:pt x="244767" y="69570"/>
                </a:lnTo>
                <a:lnTo>
                  <a:pt x="244767" y="65900"/>
                </a:lnTo>
                <a:lnTo>
                  <a:pt x="243198" y="56616"/>
                </a:lnTo>
                <a:lnTo>
                  <a:pt x="238850" y="48626"/>
                </a:lnTo>
                <a:lnTo>
                  <a:pt x="232256" y="42463"/>
                </a:lnTo>
                <a:lnTo>
                  <a:pt x="223951" y="38658"/>
                </a:lnTo>
                <a:lnTo>
                  <a:pt x="225234" y="35433"/>
                </a:lnTo>
                <a:lnTo>
                  <a:pt x="225932" y="31915"/>
                </a:lnTo>
                <a:lnTo>
                  <a:pt x="225932" y="28244"/>
                </a:lnTo>
                <a:lnTo>
                  <a:pt x="224028" y="18834"/>
                </a:lnTo>
                <a:close/>
              </a:path>
              <a:path w="264160" h="169544">
                <a:moveTo>
                  <a:pt x="197688" y="0"/>
                </a:moveTo>
                <a:lnTo>
                  <a:pt x="112966" y="0"/>
                </a:lnTo>
                <a:lnTo>
                  <a:pt x="17449" y="28244"/>
                </a:lnTo>
                <a:lnTo>
                  <a:pt x="0" y="28244"/>
                </a:lnTo>
                <a:lnTo>
                  <a:pt x="0" y="47078"/>
                </a:lnTo>
                <a:lnTo>
                  <a:pt x="18834" y="47078"/>
                </a:lnTo>
                <a:lnTo>
                  <a:pt x="114350" y="18834"/>
                </a:lnTo>
                <a:lnTo>
                  <a:pt x="224028" y="18834"/>
                </a:lnTo>
                <a:lnTo>
                  <a:pt x="223711" y="17262"/>
                </a:lnTo>
                <a:lnTo>
                  <a:pt x="217654" y="8283"/>
                </a:lnTo>
                <a:lnTo>
                  <a:pt x="208675" y="2223"/>
                </a:lnTo>
                <a:lnTo>
                  <a:pt x="197688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55995" y="1911527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4" h="19050">
                <a:moveTo>
                  <a:pt x="56489" y="18834"/>
                </a:moveTo>
                <a:lnTo>
                  <a:pt x="0" y="18834"/>
                </a:lnTo>
                <a:lnTo>
                  <a:pt x="0" y="0"/>
                </a:lnTo>
                <a:lnTo>
                  <a:pt x="56489" y="0"/>
                </a:lnTo>
                <a:lnTo>
                  <a:pt x="56489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55995" y="1873872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4" h="19050">
                <a:moveTo>
                  <a:pt x="56489" y="18834"/>
                </a:moveTo>
                <a:lnTo>
                  <a:pt x="0" y="18834"/>
                </a:lnTo>
                <a:lnTo>
                  <a:pt x="0" y="0"/>
                </a:lnTo>
                <a:lnTo>
                  <a:pt x="56489" y="0"/>
                </a:lnTo>
                <a:lnTo>
                  <a:pt x="56489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56008" y="1836216"/>
            <a:ext cx="38100" cy="19050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37655" y="18834"/>
                </a:moveTo>
                <a:lnTo>
                  <a:pt x="0" y="18834"/>
                </a:lnTo>
                <a:lnTo>
                  <a:pt x="0" y="0"/>
                </a:lnTo>
                <a:lnTo>
                  <a:pt x="37655" y="0"/>
                </a:lnTo>
                <a:lnTo>
                  <a:pt x="37655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95962" y="1939772"/>
            <a:ext cx="179070" cy="66040"/>
          </a:xfrm>
          <a:custGeom>
            <a:avLst/>
            <a:gdLst/>
            <a:ahLst/>
            <a:cxnLst/>
            <a:rect l="l" t="t" r="r" b="b"/>
            <a:pathLst>
              <a:path w="179070" h="66039">
                <a:moveTo>
                  <a:pt x="40792" y="0"/>
                </a:moveTo>
                <a:lnTo>
                  <a:pt x="0" y="0"/>
                </a:lnTo>
                <a:lnTo>
                  <a:pt x="0" y="18834"/>
                </a:lnTo>
                <a:lnTo>
                  <a:pt x="34518" y="18834"/>
                </a:lnTo>
                <a:lnTo>
                  <a:pt x="69659" y="45186"/>
                </a:lnTo>
                <a:lnTo>
                  <a:pt x="110744" y="65900"/>
                </a:lnTo>
                <a:lnTo>
                  <a:pt x="150622" y="65900"/>
                </a:lnTo>
                <a:lnTo>
                  <a:pt x="161603" y="63676"/>
                </a:lnTo>
                <a:lnTo>
                  <a:pt x="170583" y="57616"/>
                </a:lnTo>
                <a:lnTo>
                  <a:pt x="176643" y="48637"/>
                </a:lnTo>
                <a:lnTo>
                  <a:pt x="176961" y="47066"/>
                </a:lnTo>
                <a:lnTo>
                  <a:pt x="115189" y="47066"/>
                </a:lnTo>
                <a:lnTo>
                  <a:pt x="80289" y="29616"/>
                </a:lnTo>
                <a:lnTo>
                  <a:pt x="40792" y="0"/>
                </a:lnTo>
                <a:close/>
              </a:path>
              <a:path w="179070" h="66039">
                <a:moveTo>
                  <a:pt x="178866" y="18834"/>
                </a:moveTo>
                <a:lnTo>
                  <a:pt x="160032" y="18834"/>
                </a:lnTo>
                <a:lnTo>
                  <a:pt x="160032" y="42849"/>
                </a:lnTo>
                <a:lnTo>
                  <a:pt x="155816" y="47066"/>
                </a:lnTo>
                <a:lnTo>
                  <a:pt x="176961" y="47066"/>
                </a:lnTo>
                <a:lnTo>
                  <a:pt x="178866" y="37655"/>
                </a:lnTo>
                <a:lnTo>
                  <a:pt x="178866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48883" y="185503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34" y="18834"/>
                </a:moveTo>
                <a:lnTo>
                  <a:pt x="0" y="18834"/>
                </a:lnTo>
                <a:lnTo>
                  <a:pt x="0" y="0"/>
                </a:lnTo>
                <a:lnTo>
                  <a:pt x="18834" y="0"/>
                </a:lnTo>
                <a:lnTo>
                  <a:pt x="18834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57063" y="1817382"/>
            <a:ext cx="66040" cy="19050"/>
          </a:xfrm>
          <a:custGeom>
            <a:avLst/>
            <a:gdLst/>
            <a:ahLst/>
            <a:cxnLst/>
            <a:rect l="l" t="t" r="r" b="b"/>
            <a:pathLst>
              <a:path w="66039" h="19050">
                <a:moveTo>
                  <a:pt x="65900" y="18834"/>
                </a:moveTo>
                <a:lnTo>
                  <a:pt x="0" y="18834"/>
                </a:lnTo>
                <a:lnTo>
                  <a:pt x="0" y="0"/>
                </a:lnTo>
                <a:lnTo>
                  <a:pt x="65900" y="0"/>
                </a:lnTo>
                <a:lnTo>
                  <a:pt x="65900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54751" y="1817395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29" h="151130">
                <a:moveTo>
                  <a:pt x="131800" y="0"/>
                </a:moveTo>
                <a:lnTo>
                  <a:pt x="18834" y="0"/>
                </a:lnTo>
                <a:lnTo>
                  <a:pt x="18834" y="18821"/>
                </a:lnTo>
                <a:lnTo>
                  <a:pt x="131800" y="18821"/>
                </a:lnTo>
                <a:lnTo>
                  <a:pt x="131800" y="131787"/>
                </a:lnTo>
                <a:lnTo>
                  <a:pt x="0" y="131787"/>
                </a:lnTo>
                <a:lnTo>
                  <a:pt x="0" y="150622"/>
                </a:lnTo>
                <a:lnTo>
                  <a:pt x="131800" y="150622"/>
                </a:lnTo>
                <a:lnTo>
                  <a:pt x="139120" y="149140"/>
                </a:lnTo>
                <a:lnTo>
                  <a:pt x="145108" y="145100"/>
                </a:lnTo>
                <a:lnTo>
                  <a:pt x="149150" y="139113"/>
                </a:lnTo>
                <a:lnTo>
                  <a:pt x="150634" y="131787"/>
                </a:lnTo>
                <a:lnTo>
                  <a:pt x="150634" y="18821"/>
                </a:lnTo>
                <a:lnTo>
                  <a:pt x="149150" y="11503"/>
                </a:lnTo>
                <a:lnTo>
                  <a:pt x="145108" y="5519"/>
                </a:lnTo>
                <a:lnTo>
                  <a:pt x="139120" y="1481"/>
                </a:lnTo>
                <a:lnTo>
                  <a:pt x="131800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57063" y="1949183"/>
            <a:ext cx="47625" cy="19050"/>
          </a:xfrm>
          <a:custGeom>
            <a:avLst/>
            <a:gdLst/>
            <a:ahLst/>
            <a:cxnLst/>
            <a:rect l="l" t="t" r="r" b="b"/>
            <a:pathLst>
              <a:path w="47625" h="19050">
                <a:moveTo>
                  <a:pt x="47066" y="18834"/>
                </a:moveTo>
                <a:lnTo>
                  <a:pt x="0" y="18834"/>
                </a:lnTo>
                <a:lnTo>
                  <a:pt x="0" y="0"/>
                </a:lnTo>
                <a:lnTo>
                  <a:pt x="47066" y="0"/>
                </a:lnTo>
                <a:lnTo>
                  <a:pt x="47066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94718" y="1760918"/>
            <a:ext cx="169545" cy="264160"/>
          </a:xfrm>
          <a:custGeom>
            <a:avLst/>
            <a:gdLst/>
            <a:ahLst/>
            <a:cxnLst/>
            <a:rect l="l" t="t" r="r" b="b"/>
            <a:pathLst>
              <a:path w="169545" h="264160">
                <a:moveTo>
                  <a:pt x="96380" y="242773"/>
                </a:moveTo>
                <a:lnTo>
                  <a:pt x="76301" y="242773"/>
                </a:lnTo>
                <a:lnTo>
                  <a:pt x="80108" y="251078"/>
                </a:lnTo>
                <a:lnTo>
                  <a:pt x="86275" y="257671"/>
                </a:lnTo>
                <a:lnTo>
                  <a:pt x="94269" y="262020"/>
                </a:lnTo>
                <a:lnTo>
                  <a:pt x="103555" y="263588"/>
                </a:lnTo>
                <a:lnTo>
                  <a:pt x="112841" y="262020"/>
                </a:lnTo>
                <a:lnTo>
                  <a:pt x="120835" y="257671"/>
                </a:lnTo>
                <a:lnTo>
                  <a:pt x="127003" y="251078"/>
                </a:lnTo>
                <a:lnTo>
                  <a:pt x="129901" y="244754"/>
                </a:lnTo>
                <a:lnTo>
                  <a:pt x="98361" y="244754"/>
                </a:lnTo>
                <a:lnTo>
                  <a:pt x="96380" y="242773"/>
                </a:lnTo>
                <a:close/>
              </a:path>
              <a:path w="169545" h="264160">
                <a:moveTo>
                  <a:pt x="58730" y="223951"/>
                </a:moveTo>
                <a:lnTo>
                  <a:pt x="38646" y="223951"/>
                </a:lnTo>
                <a:lnTo>
                  <a:pt x="42452" y="232254"/>
                </a:lnTo>
                <a:lnTo>
                  <a:pt x="48620" y="238844"/>
                </a:lnTo>
                <a:lnTo>
                  <a:pt x="56614" y="243188"/>
                </a:lnTo>
                <a:lnTo>
                  <a:pt x="65900" y="244754"/>
                </a:lnTo>
                <a:lnTo>
                  <a:pt x="69570" y="244754"/>
                </a:lnTo>
                <a:lnTo>
                  <a:pt x="73075" y="244055"/>
                </a:lnTo>
                <a:lnTo>
                  <a:pt x="76301" y="242773"/>
                </a:lnTo>
                <a:lnTo>
                  <a:pt x="96380" y="242773"/>
                </a:lnTo>
                <a:lnTo>
                  <a:pt x="94145" y="240538"/>
                </a:lnTo>
                <a:lnTo>
                  <a:pt x="94145" y="225933"/>
                </a:lnTo>
                <a:lnTo>
                  <a:pt x="60705" y="225933"/>
                </a:lnTo>
                <a:lnTo>
                  <a:pt x="58730" y="223951"/>
                </a:lnTo>
                <a:close/>
              </a:path>
              <a:path w="169545" h="264160">
                <a:moveTo>
                  <a:pt x="131800" y="216522"/>
                </a:moveTo>
                <a:lnTo>
                  <a:pt x="112966" y="216522"/>
                </a:lnTo>
                <a:lnTo>
                  <a:pt x="112966" y="240538"/>
                </a:lnTo>
                <a:lnTo>
                  <a:pt x="108750" y="244754"/>
                </a:lnTo>
                <a:lnTo>
                  <a:pt x="129901" y="244754"/>
                </a:lnTo>
                <a:lnTo>
                  <a:pt x="130809" y="242773"/>
                </a:lnTo>
                <a:lnTo>
                  <a:pt x="151004" y="242773"/>
                </a:lnTo>
                <a:lnTo>
                  <a:pt x="152193" y="242532"/>
                </a:lnTo>
                <a:lnTo>
                  <a:pt x="161172" y="236477"/>
                </a:lnTo>
                <a:lnTo>
                  <a:pt x="167232" y="227502"/>
                </a:lnTo>
                <a:lnTo>
                  <a:pt x="167550" y="225933"/>
                </a:lnTo>
                <a:lnTo>
                  <a:pt x="136016" y="225933"/>
                </a:lnTo>
                <a:lnTo>
                  <a:pt x="131800" y="221703"/>
                </a:lnTo>
                <a:lnTo>
                  <a:pt x="131800" y="216522"/>
                </a:lnTo>
                <a:close/>
              </a:path>
              <a:path w="169545" h="264160">
                <a:moveTo>
                  <a:pt x="151004" y="242773"/>
                </a:moveTo>
                <a:lnTo>
                  <a:pt x="130809" y="242773"/>
                </a:lnTo>
                <a:lnTo>
                  <a:pt x="134035" y="244055"/>
                </a:lnTo>
                <a:lnTo>
                  <a:pt x="137540" y="244754"/>
                </a:lnTo>
                <a:lnTo>
                  <a:pt x="141211" y="244754"/>
                </a:lnTo>
                <a:lnTo>
                  <a:pt x="151004" y="242773"/>
                </a:lnTo>
                <a:close/>
              </a:path>
              <a:path w="169545" h="264160">
                <a:moveTo>
                  <a:pt x="47066" y="0"/>
                </a:moveTo>
                <a:lnTo>
                  <a:pt x="28244" y="0"/>
                </a:lnTo>
                <a:lnTo>
                  <a:pt x="28244" y="17437"/>
                </a:lnTo>
                <a:lnTo>
                  <a:pt x="393" y="110261"/>
                </a:lnTo>
                <a:lnTo>
                  <a:pt x="0" y="197688"/>
                </a:lnTo>
                <a:lnTo>
                  <a:pt x="28244" y="225933"/>
                </a:lnTo>
                <a:lnTo>
                  <a:pt x="31915" y="225933"/>
                </a:lnTo>
                <a:lnTo>
                  <a:pt x="35420" y="225234"/>
                </a:lnTo>
                <a:lnTo>
                  <a:pt x="38646" y="223951"/>
                </a:lnTo>
                <a:lnTo>
                  <a:pt x="58730" y="223951"/>
                </a:lnTo>
                <a:lnTo>
                  <a:pt x="56489" y="221703"/>
                </a:lnTo>
                <a:lnTo>
                  <a:pt x="56489" y="207098"/>
                </a:lnTo>
                <a:lnTo>
                  <a:pt x="23050" y="207098"/>
                </a:lnTo>
                <a:lnTo>
                  <a:pt x="18834" y="202882"/>
                </a:lnTo>
                <a:lnTo>
                  <a:pt x="18834" y="114350"/>
                </a:lnTo>
                <a:lnTo>
                  <a:pt x="46672" y="21526"/>
                </a:lnTo>
                <a:lnTo>
                  <a:pt x="47066" y="0"/>
                </a:lnTo>
                <a:close/>
              </a:path>
              <a:path w="169545" h="264160">
                <a:moveTo>
                  <a:pt x="94145" y="216522"/>
                </a:moveTo>
                <a:lnTo>
                  <a:pt x="75310" y="216522"/>
                </a:lnTo>
                <a:lnTo>
                  <a:pt x="75310" y="221703"/>
                </a:lnTo>
                <a:lnTo>
                  <a:pt x="71094" y="225933"/>
                </a:lnTo>
                <a:lnTo>
                  <a:pt x="94145" y="225933"/>
                </a:lnTo>
                <a:lnTo>
                  <a:pt x="94145" y="216522"/>
                </a:lnTo>
                <a:close/>
              </a:path>
              <a:path w="169545" h="264160">
                <a:moveTo>
                  <a:pt x="169456" y="131787"/>
                </a:moveTo>
                <a:lnTo>
                  <a:pt x="150621" y="131787"/>
                </a:lnTo>
                <a:lnTo>
                  <a:pt x="150621" y="221703"/>
                </a:lnTo>
                <a:lnTo>
                  <a:pt x="146405" y="225933"/>
                </a:lnTo>
                <a:lnTo>
                  <a:pt x="167550" y="225933"/>
                </a:lnTo>
                <a:lnTo>
                  <a:pt x="169456" y="216522"/>
                </a:lnTo>
                <a:lnTo>
                  <a:pt x="169456" y="131787"/>
                </a:lnTo>
                <a:close/>
              </a:path>
              <a:path w="169545" h="264160">
                <a:moveTo>
                  <a:pt x="56489" y="197688"/>
                </a:moveTo>
                <a:lnTo>
                  <a:pt x="37655" y="197688"/>
                </a:lnTo>
                <a:lnTo>
                  <a:pt x="37655" y="202882"/>
                </a:lnTo>
                <a:lnTo>
                  <a:pt x="33439" y="207098"/>
                </a:lnTo>
                <a:lnTo>
                  <a:pt x="56489" y="207098"/>
                </a:lnTo>
                <a:lnTo>
                  <a:pt x="56489" y="197688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22950" y="1751495"/>
            <a:ext cx="178879" cy="225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52144" y="1421675"/>
            <a:ext cx="564845" cy="6028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78142" y="1826805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456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63404" y="1823669"/>
            <a:ext cx="74777" cy="1725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318090" y="1823669"/>
            <a:ext cx="74790" cy="1725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14547" y="1826691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5">
                <a:moveTo>
                  <a:pt x="0" y="0"/>
                </a:moveTo>
                <a:lnTo>
                  <a:pt x="527189" y="0"/>
                </a:lnTo>
              </a:path>
            </a:pathLst>
          </a:custGeom>
          <a:ln w="1905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23964" y="1554276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89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32320" y="1553794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3588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176892" y="1440827"/>
            <a:ext cx="602615" cy="94615"/>
          </a:xfrm>
          <a:custGeom>
            <a:avLst/>
            <a:gdLst/>
            <a:ahLst/>
            <a:cxnLst/>
            <a:rect l="l" t="t" r="r" b="b"/>
            <a:pathLst>
              <a:path w="602614" h="94615">
                <a:moveTo>
                  <a:pt x="354139" y="0"/>
                </a:moveTo>
                <a:lnTo>
                  <a:pt x="248361" y="0"/>
                </a:lnTo>
                <a:lnTo>
                  <a:pt x="229539" y="37655"/>
                </a:lnTo>
                <a:lnTo>
                  <a:pt x="0" y="37655"/>
                </a:lnTo>
                <a:lnTo>
                  <a:pt x="0" y="94145"/>
                </a:lnTo>
                <a:lnTo>
                  <a:pt x="602500" y="94145"/>
                </a:lnTo>
                <a:lnTo>
                  <a:pt x="602500" y="75311"/>
                </a:lnTo>
                <a:lnTo>
                  <a:pt x="18834" y="75311"/>
                </a:lnTo>
                <a:lnTo>
                  <a:pt x="18834" y="56489"/>
                </a:lnTo>
                <a:lnTo>
                  <a:pt x="241173" y="56489"/>
                </a:lnTo>
                <a:lnTo>
                  <a:pt x="260007" y="18834"/>
                </a:lnTo>
                <a:lnTo>
                  <a:pt x="363559" y="18834"/>
                </a:lnTo>
                <a:lnTo>
                  <a:pt x="354139" y="0"/>
                </a:lnTo>
                <a:close/>
              </a:path>
              <a:path w="602614" h="94615">
                <a:moveTo>
                  <a:pt x="363559" y="18834"/>
                </a:moveTo>
                <a:lnTo>
                  <a:pt x="342506" y="18834"/>
                </a:lnTo>
                <a:lnTo>
                  <a:pt x="361327" y="56489"/>
                </a:lnTo>
                <a:lnTo>
                  <a:pt x="583666" y="56489"/>
                </a:lnTo>
                <a:lnTo>
                  <a:pt x="583666" y="75311"/>
                </a:lnTo>
                <a:lnTo>
                  <a:pt x="602500" y="75311"/>
                </a:lnTo>
                <a:lnTo>
                  <a:pt x="602500" y="37655"/>
                </a:lnTo>
                <a:lnTo>
                  <a:pt x="372973" y="37655"/>
                </a:lnTo>
                <a:lnTo>
                  <a:pt x="363559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80448" y="1582051"/>
            <a:ext cx="188277" cy="1882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49891" y="1478483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4" h="19050">
                <a:moveTo>
                  <a:pt x="56489" y="18834"/>
                </a:moveTo>
                <a:lnTo>
                  <a:pt x="0" y="18834"/>
                </a:lnTo>
                <a:lnTo>
                  <a:pt x="0" y="0"/>
                </a:lnTo>
                <a:lnTo>
                  <a:pt x="56489" y="0"/>
                </a:lnTo>
                <a:lnTo>
                  <a:pt x="56489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06380" y="1657356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456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06380" y="1695011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456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06380" y="1732667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456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44049" y="160087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21" y="18821"/>
                </a:moveTo>
                <a:lnTo>
                  <a:pt x="0" y="18821"/>
                </a:lnTo>
                <a:lnTo>
                  <a:pt x="0" y="0"/>
                </a:lnTo>
                <a:lnTo>
                  <a:pt x="18821" y="0"/>
                </a:lnTo>
                <a:lnTo>
                  <a:pt x="18821" y="18821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81692" y="160087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34" y="18821"/>
                </a:moveTo>
                <a:lnTo>
                  <a:pt x="0" y="18821"/>
                </a:lnTo>
                <a:lnTo>
                  <a:pt x="0" y="0"/>
                </a:lnTo>
                <a:lnTo>
                  <a:pt x="18834" y="0"/>
                </a:lnTo>
                <a:lnTo>
                  <a:pt x="18834" y="18821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19347" y="160087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34" y="18821"/>
                </a:moveTo>
                <a:lnTo>
                  <a:pt x="0" y="18821"/>
                </a:lnTo>
                <a:lnTo>
                  <a:pt x="0" y="0"/>
                </a:lnTo>
                <a:lnTo>
                  <a:pt x="18834" y="0"/>
                </a:lnTo>
                <a:lnTo>
                  <a:pt x="18834" y="18821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76892" y="199625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00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088534" y="3920768"/>
            <a:ext cx="1136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Ав</a:t>
            </a:r>
            <a:r>
              <a:rPr sz="1200" spc="-35" dirty="0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sz="1200" spc="-25" dirty="0">
                <a:solidFill>
                  <a:srgbClr val="231F20"/>
                </a:solidFill>
                <a:latin typeface="Verdana"/>
                <a:cs typeface="Verdana"/>
              </a:rPr>
              <a:t>ома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тизация 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процессов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136828" y="3920768"/>
            <a:ext cx="1368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995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Экономия 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5-15% 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от объема</a:t>
            </a:r>
            <a:r>
              <a:rPr sz="1200" spc="-3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закупок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524254" y="3153752"/>
            <a:ext cx="414655" cy="565150"/>
          </a:xfrm>
          <a:custGeom>
            <a:avLst/>
            <a:gdLst/>
            <a:ahLst/>
            <a:cxnLst/>
            <a:rect l="l" t="t" r="r" b="b"/>
            <a:pathLst>
              <a:path w="414654" h="565150">
                <a:moveTo>
                  <a:pt x="159039" y="75311"/>
                </a:moveTo>
                <a:lnTo>
                  <a:pt x="122389" y="75311"/>
                </a:lnTo>
                <a:lnTo>
                  <a:pt x="133369" y="77534"/>
                </a:lnTo>
                <a:lnTo>
                  <a:pt x="142344" y="83594"/>
                </a:lnTo>
                <a:lnTo>
                  <a:pt x="148400" y="92573"/>
                </a:lnTo>
                <a:lnTo>
                  <a:pt x="150621" y="103555"/>
                </a:lnTo>
                <a:lnTo>
                  <a:pt x="150621" y="510857"/>
                </a:lnTo>
                <a:lnTo>
                  <a:pt x="151625" y="513257"/>
                </a:lnTo>
                <a:lnTo>
                  <a:pt x="202298" y="563930"/>
                </a:lnTo>
                <a:lnTo>
                  <a:pt x="204698" y="564845"/>
                </a:lnTo>
                <a:lnTo>
                  <a:pt x="209524" y="564845"/>
                </a:lnTo>
                <a:lnTo>
                  <a:pt x="211924" y="563930"/>
                </a:lnTo>
                <a:lnTo>
                  <a:pt x="233730" y="542124"/>
                </a:lnTo>
                <a:lnTo>
                  <a:pt x="207111" y="542124"/>
                </a:lnTo>
                <a:lnTo>
                  <a:pt x="169456" y="504456"/>
                </a:lnTo>
                <a:lnTo>
                  <a:pt x="169456" y="103555"/>
                </a:lnTo>
                <a:lnTo>
                  <a:pt x="165750" y="85255"/>
                </a:lnTo>
                <a:lnTo>
                  <a:pt x="159039" y="75311"/>
                </a:lnTo>
                <a:close/>
              </a:path>
              <a:path w="414654" h="565150">
                <a:moveTo>
                  <a:pt x="271391" y="531088"/>
                </a:moveTo>
                <a:lnTo>
                  <a:pt x="244767" y="531088"/>
                </a:lnTo>
                <a:lnTo>
                  <a:pt x="275767" y="562089"/>
                </a:lnTo>
                <a:lnTo>
                  <a:pt x="289077" y="548779"/>
                </a:lnTo>
                <a:lnTo>
                  <a:pt x="271391" y="531088"/>
                </a:lnTo>
                <a:close/>
              </a:path>
              <a:path w="414654" h="565150">
                <a:moveTo>
                  <a:pt x="247751" y="507441"/>
                </a:moveTo>
                <a:lnTo>
                  <a:pt x="241795" y="507441"/>
                </a:lnTo>
                <a:lnTo>
                  <a:pt x="207111" y="542124"/>
                </a:lnTo>
                <a:lnTo>
                  <a:pt x="233730" y="542124"/>
                </a:lnTo>
                <a:lnTo>
                  <a:pt x="244767" y="531088"/>
                </a:lnTo>
                <a:lnTo>
                  <a:pt x="271391" y="531088"/>
                </a:lnTo>
                <a:lnTo>
                  <a:pt x="247751" y="507441"/>
                </a:lnTo>
                <a:close/>
              </a:path>
              <a:path w="414654" h="565150">
                <a:moveTo>
                  <a:pt x="410006" y="0"/>
                </a:moveTo>
                <a:lnTo>
                  <a:pt x="4216" y="0"/>
                </a:lnTo>
                <a:lnTo>
                  <a:pt x="0" y="4216"/>
                </a:lnTo>
                <a:lnTo>
                  <a:pt x="0" y="385978"/>
                </a:lnTo>
                <a:lnTo>
                  <a:pt x="3705" y="404283"/>
                </a:lnTo>
                <a:lnTo>
                  <a:pt x="13804" y="419246"/>
                </a:lnTo>
                <a:lnTo>
                  <a:pt x="28771" y="429340"/>
                </a:lnTo>
                <a:lnTo>
                  <a:pt x="47078" y="433044"/>
                </a:lnTo>
                <a:lnTo>
                  <a:pt x="65379" y="429340"/>
                </a:lnTo>
                <a:lnTo>
                  <a:pt x="80341" y="419246"/>
                </a:lnTo>
                <a:lnTo>
                  <a:pt x="83731" y="414223"/>
                </a:lnTo>
                <a:lnTo>
                  <a:pt x="47078" y="414223"/>
                </a:lnTo>
                <a:lnTo>
                  <a:pt x="36091" y="411999"/>
                </a:lnTo>
                <a:lnTo>
                  <a:pt x="27112" y="405939"/>
                </a:lnTo>
                <a:lnTo>
                  <a:pt x="21056" y="396960"/>
                </a:lnTo>
                <a:lnTo>
                  <a:pt x="18834" y="385978"/>
                </a:lnTo>
                <a:lnTo>
                  <a:pt x="18834" y="18834"/>
                </a:lnTo>
                <a:lnTo>
                  <a:pt x="414223" y="18834"/>
                </a:lnTo>
                <a:lnTo>
                  <a:pt x="414223" y="4216"/>
                </a:lnTo>
                <a:lnTo>
                  <a:pt x="410006" y="0"/>
                </a:lnTo>
                <a:close/>
              </a:path>
              <a:path w="414654" h="565150">
                <a:moveTo>
                  <a:pt x="122389" y="56489"/>
                </a:moveTo>
                <a:lnTo>
                  <a:pt x="104082" y="60195"/>
                </a:lnTo>
                <a:lnTo>
                  <a:pt x="89115" y="70292"/>
                </a:lnTo>
                <a:lnTo>
                  <a:pt x="79016" y="85255"/>
                </a:lnTo>
                <a:lnTo>
                  <a:pt x="75310" y="103555"/>
                </a:lnTo>
                <a:lnTo>
                  <a:pt x="75310" y="385978"/>
                </a:lnTo>
                <a:lnTo>
                  <a:pt x="73089" y="396960"/>
                </a:lnTo>
                <a:lnTo>
                  <a:pt x="67033" y="405939"/>
                </a:lnTo>
                <a:lnTo>
                  <a:pt x="58058" y="411999"/>
                </a:lnTo>
                <a:lnTo>
                  <a:pt x="47078" y="414223"/>
                </a:lnTo>
                <a:lnTo>
                  <a:pt x="83731" y="414223"/>
                </a:lnTo>
                <a:lnTo>
                  <a:pt x="90439" y="404283"/>
                </a:lnTo>
                <a:lnTo>
                  <a:pt x="94145" y="385978"/>
                </a:lnTo>
                <a:lnTo>
                  <a:pt x="94145" y="103555"/>
                </a:lnTo>
                <a:lnTo>
                  <a:pt x="96367" y="92573"/>
                </a:lnTo>
                <a:lnTo>
                  <a:pt x="102423" y="83594"/>
                </a:lnTo>
                <a:lnTo>
                  <a:pt x="111402" y="77534"/>
                </a:lnTo>
                <a:lnTo>
                  <a:pt x="122389" y="75311"/>
                </a:lnTo>
                <a:lnTo>
                  <a:pt x="159039" y="75311"/>
                </a:lnTo>
                <a:lnTo>
                  <a:pt x="155652" y="70292"/>
                </a:lnTo>
                <a:lnTo>
                  <a:pt x="140690" y="60195"/>
                </a:lnTo>
                <a:lnTo>
                  <a:pt x="122389" y="56489"/>
                </a:lnTo>
                <a:close/>
              </a:path>
              <a:path w="414654" h="565150">
                <a:moveTo>
                  <a:pt x="414223" y="18834"/>
                </a:moveTo>
                <a:lnTo>
                  <a:pt x="395389" y="18834"/>
                </a:lnTo>
                <a:lnTo>
                  <a:pt x="395389" y="37655"/>
                </a:lnTo>
                <a:lnTo>
                  <a:pt x="414223" y="37655"/>
                </a:lnTo>
                <a:lnTo>
                  <a:pt x="414223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71320" y="3567976"/>
            <a:ext cx="85090" cy="19050"/>
          </a:xfrm>
          <a:custGeom>
            <a:avLst/>
            <a:gdLst/>
            <a:ahLst/>
            <a:cxnLst/>
            <a:rect l="l" t="t" r="r" b="b"/>
            <a:pathLst>
              <a:path w="85090" h="19050">
                <a:moveTo>
                  <a:pt x="84721" y="18834"/>
                </a:moveTo>
                <a:lnTo>
                  <a:pt x="0" y="18834"/>
                </a:lnTo>
                <a:lnTo>
                  <a:pt x="0" y="0"/>
                </a:lnTo>
                <a:lnTo>
                  <a:pt x="84721" y="0"/>
                </a:lnTo>
                <a:lnTo>
                  <a:pt x="84721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16081" y="345500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80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78425" y="3492665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145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740770" y="3417353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5">
                <a:moveTo>
                  <a:pt x="0" y="0"/>
                </a:moveTo>
                <a:lnTo>
                  <a:pt x="0" y="169456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46631" y="3210242"/>
            <a:ext cx="442595" cy="113030"/>
          </a:xfrm>
          <a:custGeom>
            <a:avLst/>
            <a:gdLst/>
            <a:ahLst/>
            <a:cxnLst/>
            <a:rect l="l" t="t" r="r" b="b"/>
            <a:pathLst>
              <a:path w="442595" h="113029">
                <a:moveTo>
                  <a:pt x="395389" y="0"/>
                </a:moveTo>
                <a:lnTo>
                  <a:pt x="0" y="0"/>
                </a:lnTo>
                <a:lnTo>
                  <a:pt x="0" y="18821"/>
                </a:lnTo>
                <a:lnTo>
                  <a:pt x="395389" y="18821"/>
                </a:lnTo>
                <a:lnTo>
                  <a:pt x="406369" y="21045"/>
                </a:lnTo>
                <a:lnTo>
                  <a:pt x="415343" y="27104"/>
                </a:lnTo>
                <a:lnTo>
                  <a:pt x="421399" y="36084"/>
                </a:lnTo>
                <a:lnTo>
                  <a:pt x="423621" y="47066"/>
                </a:lnTo>
                <a:lnTo>
                  <a:pt x="423621" y="112966"/>
                </a:lnTo>
                <a:lnTo>
                  <a:pt x="442455" y="112966"/>
                </a:lnTo>
                <a:lnTo>
                  <a:pt x="442455" y="47066"/>
                </a:lnTo>
                <a:lnTo>
                  <a:pt x="438749" y="28766"/>
                </a:lnTo>
                <a:lnTo>
                  <a:pt x="428651" y="13803"/>
                </a:lnTo>
                <a:lnTo>
                  <a:pt x="413689" y="3705"/>
                </a:lnTo>
                <a:lnTo>
                  <a:pt x="395389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844320" y="3342042"/>
            <a:ext cx="282575" cy="414655"/>
          </a:xfrm>
          <a:custGeom>
            <a:avLst/>
            <a:gdLst/>
            <a:ahLst/>
            <a:cxnLst/>
            <a:rect l="l" t="t" r="r" b="b"/>
            <a:pathLst>
              <a:path w="282575" h="414654">
                <a:moveTo>
                  <a:pt x="278218" y="0"/>
                </a:moveTo>
                <a:lnTo>
                  <a:pt x="4216" y="0"/>
                </a:lnTo>
                <a:lnTo>
                  <a:pt x="0" y="4203"/>
                </a:lnTo>
                <a:lnTo>
                  <a:pt x="0" y="409994"/>
                </a:lnTo>
                <a:lnTo>
                  <a:pt x="4216" y="414210"/>
                </a:lnTo>
                <a:lnTo>
                  <a:pt x="278218" y="414210"/>
                </a:lnTo>
                <a:lnTo>
                  <a:pt x="282422" y="409994"/>
                </a:lnTo>
                <a:lnTo>
                  <a:pt x="282422" y="395376"/>
                </a:lnTo>
                <a:lnTo>
                  <a:pt x="18834" y="395376"/>
                </a:lnTo>
                <a:lnTo>
                  <a:pt x="18834" y="18821"/>
                </a:lnTo>
                <a:lnTo>
                  <a:pt x="282422" y="18821"/>
                </a:lnTo>
                <a:lnTo>
                  <a:pt x="282422" y="4203"/>
                </a:lnTo>
                <a:lnTo>
                  <a:pt x="278218" y="0"/>
                </a:lnTo>
                <a:close/>
              </a:path>
              <a:path w="282575" h="414654">
                <a:moveTo>
                  <a:pt x="282422" y="18821"/>
                </a:moveTo>
                <a:lnTo>
                  <a:pt x="263601" y="18821"/>
                </a:lnTo>
                <a:lnTo>
                  <a:pt x="263601" y="395376"/>
                </a:lnTo>
                <a:lnTo>
                  <a:pt x="282422" y="395376"/>
                </a:lnTo>
                <a:lnTo>
                  <a:pt x="282422" y="18821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81975" y="3379685"/>
            <a:ext cx="207111" cy="3389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731353" y="3615048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145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31353" y="3266719"/>
            <a:ext cx="301625" cy="94615"/>
          </a:xfrm>
          <a:custGeom>
            <a:avLst/>
            <a:gdLst/>
            <a:ahLst/>
            <a:cxnLst/>
            <a:rect l="l" t="t" r="r" b="b"/>
            <a:pathLst>
              <a:path w="301625" h="94614">
                <a:moveTo>
                  <a:pt x="297040" y="0"/>
                </a:moveTo>
                <a:lnTo>
                  <a:pt x="4216" y="0"/>
                </a:lnTo>
                <a:lnTo>
                  <a:pt x="0" y="4216"/>
                </a:lnTo>
                <a:lnTo>
                  <a:pt x="0" y="89928"/>
                </a:lnTo>
                <a:lnTo>
                  <a:pt x="4216" y="94145"/>
                </a:lnTo>
                <a:lnTo>
                  <a:pt x="94145" y="94145"/>
                </a:lnTo>
                <a:lnTo>
                  <a:pt x="94145" y="75311"/>
                </a:lnTo>
                <a:lnTo>
                  <a:pt x="18834" y="75311"/>
                </a:lnTo>
                <a:lnTo>
                  <a:pt x="18834" y="18834"/>
                </a:lnTo>
                <a:lnTo>
                  <a:pt x="301256" y="18834"/>
                </a:lnTo>
                <a:lnTo>
                  <a:pt x="301256" y="4216"/>
                </a:lnTo>
                <a:lnTo>
                  <a:pt x="297040" y="0"/>
                </a:lnTo>
                <a:close/>
              </a:path>
              <a:path w="301625" h="94614">
                <a:moveTo>
                  <a:pt x="301256" y="18834"/>
                </a:moveTo>
                <a:lnTo>
                  <a:pt x="282422" y="18834"/>
                </a:lnTo>
                <a:lnTo>
                  <a:pt x="282422" y="56489"/>
                </a:lnTo>
                <a:lnTo>
                  <a:pt x="301256" y="56489"/>
                </a:lnTo>
                <a:lnTo>
                  <a:pt x="301256" y="18834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69008" y="3313791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145" y="0"/>
                </a:lnTo>
              </a:path>
            </a:pathLst>
          </a:custGeom>
          <a:ln w="18834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30761" y="3187382"/>
            <a:ext cx="455295" cy="568960"/>
          </a:xfrm>
          <a:custGeom>
            <a:avLst/>
            <a:gdLst/>
            <a:ahLst/>
            <a:cxnLst/>
            <a:rect l="l" t="t" r="r" b="b"/>
            <a:pathLst>
              <a:path w="455295" h="568960">
                <a:moveTo>
                  <a:pt x="123253" y="0"/>
                </a:moveTo>
                <a:lnTo>
                  <a:pt x="4241" y="0"/>
                </a:lnTo>
                <a:lnTo>
                  <a:pt x="0" y="4241"/>
                </a:lnTo>
                <a:lnTo>
                  <a:pt x="0" y="564629"/>
                </a:lnTo>
                <a:lnTo>
                  <a:pt x="4241" y="568871"/>
                </a:lnTo>
                <a:lnTo>
                  <a:pt x="450862" y="568871"/>
                </a:lnTo>
                <a:lnTo>
                  <a:pt x="455104" y="564629"/>
                </a:lnTo>
                <a:lnTo>
                  <a:pt x="455104" y="549910"/>
                </a:lnTo>
                <a:lnTo>
                  <a:pt x="18961" y="549910"/>
                </a:lnTo>
                <a:lnTo>
                  <a:pt x="18961" y="18961"/>
                </a:lnTo>
                <a:lnTo>
                  <a:pt x="123253" y="18961"/>
                </a:lnTo>
                <a:lnTo>
                  <a:pt x="123253" y="0"/>
                </a:lnTo>
                <a:close/>
              </a:path>
              <a:path w="455295" h="568960">
                <a:moveTo>
                  <a:pt x="450862" y="0"/>
                </a:moveTo>
                <a:lnTo>
                  <a:pt x="331838" y="0"/>
                </a:lnTo>
                <a:lnTo>
                  <a:pt x="331838" y="18961"/>
                </a:lnTo>
                <a:lnTo>
                  <a:pt x="436130" y="18961"/>
                </a:lnTo>
                <a:lnTo>
                  <a:pt x="436130" y="549910"/>
                </a:lnTo>
                <a:lnTo>
                  <a:pt x="455104" y="549910"/>
                </a:lnTo>
                <a:lnTo>
                  <a:pt x="455104" y="4241"/>
                </a:lnTo>
                <a:lnTo>
                  <a:pt x="450862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44527" y="3149447"/>
            <a:ext cx="227558" cy="1137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87644" y="3225304"/>
            <a:ext cx="341630" cy="474345"/>
          </a:xfrm>
          <a:custGeom>
            <a:avLst/>
            <a:gdLst/>
            <a:ahLst/>
            <a:cxnLst/>
            <a:rect l="l" t="t" r="r" b="b"/>
            <a:pathLst>
              <a:path w="341629" h="474345">
                <a:moveTo>
                  <a:pt x="37922" y="0"/>
                </a:moveTo>
                <a:lnTo>
                  <a:pt x="4229" y="0"/>
                </a:lnTo>
                <a:lnTo>
                  <a:pt x="0" y="4241"/>
                </a:lnTo>
                <a:lnTo>
                  <a:pt x="0" y="469823"/>
                </a:lnTo>
                <a:lnTo>
                  <a:pt x="4229" y="474065"/>
                </a:lnTo>
                <a:lnTo>
                  <a:pt x="337083" y="474065"/>
                </a:lnTo>
                <a:lnTo>
                  <a:pt x="341325" y="469823"/>
                </a:lnTo>
                <a:lnTo>
                  <a:pt x="341325" y="455104"/>
                </a:lnTo>
                <a:lnTo>
                  <a:pt x="18961" y="455104"/>
                </a:lnTo>
                <a:lnTo>
                  <a:pt x="18961" y="18961"/>
                </a:lnTo>
                <a:lnTo>
                  <a:pt x="37922" y="18961"/>
                </a:lnTo>
                <a:lnTo>
                  <a:pt x="37922" y="0"/>
                </a:lnTo>
                <a:close/>
              </a:path>
              <a:path w="341629" h="474345">
                <a:moveTo>
                  <a:pt x="337083" y="0"/>
                </a:moveTo>
                <a:lnTo>
                  <a:pt x="303390" y="0"/>
                </a:lnTo>
                <a:lnTo>
                  <a:pt x="303390" y="18961"/>
                </a:lnTo>
                <a:lnTo>
                  <a:pt x="322351" y="18961"/>
                </a:lnTo>
                <a:lnTo>
                  <a:pt x="322351" y="455104"/>
                </a:lnTo>
                <a:lnTo>
                  <a:pt x="341325" y="455104"/>
                </a:lnTo>
                <a:lnTo>
                  <a:pt x="341325" y="4241"/>
                </a:lnTo>
                <a:lnTo>
                  <a:pt x="337083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44527" y="3320122"/>
            <a:ext cx="231216" cy="2939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582462" y="3187382"/>
            <a:ext cx="151765" cy="38100"/>
          </a:xfrm>
          <a:custGeom>
            <a:avLst/>
            <a:gdLst/>
            <a:ahLst/>
            <a:cxnLst/>
            <a:rect l="l" t="t" r="r" b="b"/>
            <a:pathLst>
              <a:path w="151764" h="38100">
                <a:moveTo>
                  <a:pt x="18961" y="0"/>
                </a:moveTo>
                <a:lnTo>
                  <a:pt x="0" y="0"/>
                </a:lnTo>
                <a:lnTo>
                  <a:pt x="0" y="33680"/>
                </a:lnTo>
                <a:lnTo>
                  <a:pt x="4241" y="37922"/>
                </a:lnTo>
                <a:lnTo>
                  <a:pt x="147459" y="37922"/>
                </a:lnTo>
                <a:lnTo>
                  <a:pt x="151701" y="33680"/>
                </a:lnTo>
                <a:lnTo>
                  <a:pt x="151701" y="18961"/>
                </a:lnTo>
                <a:lnTo>
                  <a:pt x="18961" y="18961"/>
                </a:lnTo>
                <a:lnTo>
                  <a:pt x="18961" y="0"/>
                </a:lnTo>
                <a:close/>
              </a:path>
              <a:path w="151764" h="38100">
                <a:moveTo>
                  <a:pt x="151701" y="0"/>
                </a:moveTo>
                <a:lnTo>
                  <a:pt x="132727" y="0"/>
                </a:lnTo>
                <a:lnTo>
                  <a:pt x="132727" y="18961"/>
                </a:lnTo>
                <a:lnTo>
                  <a:pt x="151701" y="18961"/>
                </a:lnTo>
                <a:lnTo>
                  <a:pt x="151701" y="0"/>
                </a:lnTo>
                <a:close/>
              </a:path>
            </a:pathLst>
          </a:custGeom>
          <a:solidFill>
            <a:srgbClr val="9AACB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300" y="1219580"/>
            <a:ext cx="4058285" cy="2608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119380" indent="-17970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93040" algn="l"/>
              </a:tabLst>
            </a:pP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Интеграция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 err="1">
                <a:solidFill>
                  <a:srgbClr val="231F20"/>
                </a:solidFill>
                <a:latin typeface="Verdana"/>
                <a:cs typeface="Verdana"/>
              </a:rPr>
              <a:t>приказа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ru-RU" sz="1200" spc="-50" dirty="0" smtClean="0">
                <a:solidFill>
                  <a:srgbClr val="231F20"/>
                </a:solidFill>
                <a:latin typeface="Verdana"/>
                <a:cs typeface="Verdana"/>
              </a:rPr>
              <a:t>Минфина России № 126н от 04.06.2018г. </a:t>
            </a:r>
            <a:r>
              <a:rPr sz="1200" spc="-55" dirty="0" smtClean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интерфейс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площадки</a:t>
            </a:r>
            <a:endParaRPr sz="1200" dirty="0">
              <a:latin typeface="Verdana"/>
              <a:cs typeface="Verdana"/>
            </a:endParaRPr>
          </a:p>
          <a:p>
            <a:pPr marL="192405" marR="589280" indent="-179705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193040" algn="l"/>
              </a:tabLst>
            </a:pP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Автоматические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протоколы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возможностью 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оптимизации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соответствии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требованиями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заказчика</a:t>
            </a:r>
            <a:endParaRPr sz="1200" dirty="0">
              <a:latin typeface="Verdana"/>
              <a:cs typeface="Verdana"/>
            </a:endParaRPr>
          </a:p>
          <a:p>
            <a:pPr marL="192405" marR="408305" indent="-179705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193040" algn="l"/>
              </a:tabLst>
            </a:pP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Оперативное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исполнение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предписаний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снятие 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блокировок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sz="1200" spc="-2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процедур</a:t>
            </a:r>
            <a:endParaRPr sz="1200" dirty="0">
              <a:latin typeface="Verdana"/>
              <a:cs typeface="Verdana"/>
            </a:endParaRPr>
          </a:p>
          <a:p>
            <a:pPr marL="192405" marR="712470" indent="-179705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193040" algn="l"/>
              </a:tabLst>
            </a:pP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Предоставление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информации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об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участнике,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подавшем</a:t>
            </a:r>
            <a:r>
              <a:rPr sz="1200" spc="-3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запрос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на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разъяснение</a:t>
            </a:r>
            <a:endParaRPr sz="1200" dirty="0">
              <a:latin typeface="Verdana"/>
              <a:cs typeface="Verdana"/>
            </a:endParaRPr>
          </a:p>
          <a:p>
            <a:pPr marL="192405" marR="5080" indent="-179705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193040" algn="l"/>
              </a:tabLst>
            </a:pP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Мощный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статистический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блок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внутри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231F20"/>
                </a:solidFill>
                <a:latin typeface="Verdana"/>
                <a:cs typeface="Verdana"/>
              </a:rPr>
              <a:t>ЛК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320" dirty="0">
                <a:solidFill>
                  <a:srgbClr val="231F20"/>
                </a:solidFill>
                <a:latin typeface="Verdana"/>
                <a:cs typeface="Verdana"/>
              </a:rPr>
              <a:t>+</a:t>
            </a:r>
            <a:r>
              <a:rPr sz="1200" spc="-25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(возможно 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предоставление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отчетов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по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форме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заказчиков)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7990" y="598868"/>
            <a:ext cx="63474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ФУНКЦИОНАЛЬНЫЕ </a:t>
            </a:r>
            <a:r>
              <a:rPr spc="-20"/>
              <a:t>ОСОБЕННОСТИ</a:t>
            </a:r>
            <a:r>
              <a:rPr spc="-190"/>
              <a:t> </a:t>
            </a:r>
            <a:r>
              <a:rPr spc="-60" smtClean="0"/>
              <a:t>РАБОТЫ</a:t>
            </a:r>
            <a:endParaRPr spc="-60" dirty="0"/>
          </a:p>
        </p:txBody>
      </p:sp>
      <p:sp>
        <p:nvSpPr>
          <p:cNvPr id="4" name="object 4"/>
          <p:cNvSpPr txBox="1"/>
          <p:nvPr/>
        </p:nvSpPr>
        <p:spPr>
          <a:xfrm>
            <a:off x="4613300" y="1219580"/>
            <a:ext cx="4161154" cy="2934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193040" algn="l"/>
              </a:tabLst>
            </a:pP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Четыре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уровня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контроля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за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сроками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(уведомления</a:t>
            </a:r>
            <a:endParaRPr sz="1200" dirty="0">
              <a:latin typeface="Verdana"/>
              <a:cs typeface="Verdana"/>
            </a:endParaRPr>
          </a:p>
          <a:p>
            <a:pPr marL="192405" marR="5080">
              <a:lnSpc>
                <a:spcPct val="100000"/>
              </a:lnSpc>
            </a:pP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почту,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соответствующем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разделе,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автоматический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календарь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событий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30" dirty="0">
                <a:solidFill>
                  <a:srgbClr val="231F20"/>
                </a:solidFill>
                <a:latin typeface="Verdana"/>
                <a:cs typeface="Verdana"/>
              </a:rPr>
              <a:t>«Не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Verdana"/>
                <a:cs typeface="Verdana"/>
              </a:rPr>
              <a:t>забыть»,</a:t>
            </a:r>
            <a:r>
              <a:rPr sz="12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Telegram)</a:t>
            </a:r>
            <a:endParaRPr sz="1200" dirty="0">
              <a:latin typeface="Verdana"/>
              <a:cs typeface="Verdana"/>
            </a:endParaRPr>
          </a:p>
          <a:p>
            <a:pPr marL="192405" marR="299085" indent="-179705">
              <a:lnSpc>
                <a:spcPct val="100000"/>
              </a:lnSpc>
              <a:spcBef>
                <a:spcPts val="1130"/>
              </a:spcBef>
              <a:buAutoNum type="arabicPeriod" startAt="7"/>
              <a:tabLst>
                <a:tab pos="193040" algn="l"/>
              </a:tabLst>
            </a:pP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Реестр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контрактов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231F20"/>
                </a:solidFill>
                <a:latin typeface="Verdana"/>
                <a:cs typeface="Verdana"/>
              </a:rPr>
              <a:t>(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все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контракты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всех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стадиях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одном</a:t>
            </a:r>
            <a:r>
              <a:rPr sz="1200" spc="-2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месте)</a:t>
            </a:r>
            <a:endParaRPr sz="1200" dirty="0">
              <a:latin typeface="Verdana"/>
              <a:cs typeface="Verdana"/>
            </a:endParaRPr>
          </a:p>
          <a:p>
            <a:pPr marL="192405" marR="420370" indent="-179705">
              <a:lnSpc>
                <a:spcPct val="100000"/>
              </a:lnSpc>
              <a:spcBef>
                <a:spcPts val="1135"/>
              </a:spcBef>
              <a:buAutoNum type="arabicPeriod" startAt="7"/>
              <a:tabLst>
                <a:tab pos="193040" algn="l"/>
              </a:tabLst>
            </a:pP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Возможность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доработать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Verdana"/>
                <a:cs typeface="Verdana"/>
              </a:rPr>
              <a:t>ГК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любой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стадии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его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подписания</a:t>
            </a:r>
            <a:endParaRPr sz="1200" dirty="0">
              <a:latin typeface="Verdana"/>
              <a:cs typeface="Verdana"/>
            </a:endParaRPr>
          </a:p>
          <a:p>
            <a:pPr marL="192405" marR="17145" indent="-179705">
              <a:lnSpc>
                <a:spcPct val="100000"/>
              </a:lnSpc>
              <a:spcBef>
                <a:spcPts val="1135"/>
              </a:spcBef>
              <a:buAutoNum type="arabicPeriod" startAt="7"/>
              <a:tabLst>
                <a:tab pos="193040" algn="l"/>
              </a:tabLst>
            </a:pP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Автоматический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подсчет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итоговой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цены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контракта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для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каждого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заказчика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 err="1">
                <a:solidFill>
                  <a:srgbClr val="231F20"/>
                </a:solidFill>
                <a:latin typeface="Verdana"/>
                <a:cs typeface="Verdana"/>
              </a:rPr>
              <a:t>совместных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 err="1" smtClean="0">
                <a:solidFill>
                  <a:srgbClr val="231F20"/>
                </a:solidFill>
                <a:latin typeface="Verdana"/>
                <a:cs typeface="Verdana"/>
              </a:rPr>
              <a:t>закупках</a:t>
            </a:r>
            <a:endParaRPr lang="ru-RU" sz="1200" spc="-75" dirty="0" smtClean="0">
              <a:solidFill>
                <a:srgbClr val="231F20"/>
              </a:solidFill>
              <a:latin typeface="Verdana"/>
              <a:cs typeface="Verdana"/>
            </a:endParaRPr>
          </a:p>
          <a:p>
            <a:pPr marL="192405" marR="17145" indent="-179705">
              <a:lnSpc>
                <a:spcPct val="100000"/>
              </a:lnSpc>
              <a:spcBef>
                <a:spcPts val="1135"/>
              </a:spcBef>
              <a:buAutoNum type="arabicPeriod" startAt="7"/>
              <a:tabLst>
                <a:tab pos="193040" algn="l"/>
              </a:tabLst>
            </a:pPr>
            <a:r>
              <a:rPr lang="ru-RU" sz="1200" spc="-75" dirty="0" smtClean="0">
                <a:solidFill>
                  <a:srgbClr val="231F20"/>
                </a:solidFill>
                <a:latin typeface="Verdana"/>
                <a:cs typeface="Verdana"/>
              </a:rPr>
              <a:t>Сервисы автоматического подсчета НМЦК, в том числе по медикаментам</a:t>
            </a:r>
          </a:p>
          <a:p>
            <a:pPr marL="192405" marR="17145" indent="-179705">
              <a:lnSpc>
                <a:spcPct val="100000"/>
              </a:lnSpc>
              <a:spcBef>
                <a:spcPts val="1135"/>
              </a:spcBef>
              <a:buAutoNum type="arabicPeriod" startAt="7"/>
              <a:tabLst>
                <a:tab pos="193040" algn="l"/>
              </a:tabLst>
            </a:pPr>
            <a:r>
              <a:rPr lang="ru-RU" sz="1200" spc="-75" dirty="0" smtClean="0">
                <a:solidFill>
                  <a:srgbClr val="231F20"/>
                </a:solidFill>
                <a:latin typeface="Verdana"/>
                <a:cs typeface="Verdana"/>
              </a:rPr>
              <a:t>Проверка контрагента 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1432" y="1268374"/>
            <a:ext cx="1661134" cy="45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47800" y="2155825"/>
            <a:ext cx="6629400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1620" marR="5080" indent="-1519555" algn="ctr">
              <a:lnSpc>
                <a:spcPct val="100000"/>
              </a:lnSpc>
              <a:spcBef>
                <a:spcPts val="100"/>
              </a:spcBef>
            </a:pPr>
            <a:r>
              <a:rPr b="1" spc="21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ФУНКЦИОНАЛЬНЫЕ </a:t>
            </a:r>
            <a:r>
              <a:rPr lang="ru-RU" b="1" spc="21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19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ОСОБЕННОСТИ</a:t>
            </a:r>
            <a:endParaRPr lang="ru-RU" b="1" spc="19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531620" marR="5080" indent="-1519555" algn="ctr">
              <a:lnSpc>
                <a:spcPct val="100000"/>
              </a:lnSpc>
              <a:spcBef>
                <a:spcPts val="100"/>
              </a:spcBef>
            </a:pPr>
            <a:endParaRPr lang="ru-RU" b="1" spc="19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1531620" marR="5080" indent="-1519555" algn="ctr">
              <a:lnSpc>
                <a:spcPct val="100000"/>
              </a:lnSpc>
              <a:spcBef>
                <a:spcPts val="100"/>
              </a:spcBef>
            </a:pPr>
            <a:r>
              <a:rPr b="1" spc="-19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13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РАБОТЫ </a:t>
            </a:r>
            <a:r>
              <a:rPr b="1" spc="13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21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b="1" spc="1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26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ПЛОЩАДКЕ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299" y="1250365"/>
            <a:ext cx="2291715" cy="2223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7730">
              <a:lnSpc>
                <a:spcPct val="100000"/>
              </a:lnSpc>
              <a:spcBef>
                <a:spcPts val="100"/>
              </a:spcBef>
            </a:pPr>
            <a:r>
              <a:rPr sz="2200" spc="-70" dirty="0">
                <a:solidFill>
                  <a:srgbClr val="006099"/>
                </a:solidFill>
                <a:latin typeface="Arial"/>
                <a:cs typeface="Arial"/>
              </a:rPr>
              <a:t>СЕРВИСЫ  </a:t>
            </a:r>
            <a:r>
              <a:rPr sz="2200" spc="100" dirty="0">
                <a:solidFill>
                  <a:srgbClr val="006099"/>
                </a:solidFill>
                <a:latin typeface="Arial"/>
                <a:cs typeface="Arial"/>
              </a:rPr>
              <a:t>И</a:t>
            </a:r>
            <a:r>
              <a:rPr sz="2200" spc="-140" dirty="0">
                <a:solidFill>
                  <a:srgbClr val="006099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006099"/>
                </a:solidFill>
                <a:latin typeface="Arial"/>
                <a:cs typeface="Arial"/>
              </a:rPr>
              <a:t>УСЛУГИ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945"/>
              </a:spcBef>
            </a:pPr>
            <a:r>
              <a:rPr sz="1200" spc="-85" dirty="0">
                <a:solidFill>
                  <a:srgbClr val="171B1E"/>
                </a:solidFill>
                <a:latin typeface="Verdana"/>
                <a:cs typeface="Verdana"/>
              </a:rPr>
              <a:t>у</a:t>
            </a:r>
            <a:r>
              <a:rPr sz="1200" spc="-175" dirty="0">
                <a:solidFill>
                  <a:srgbClr val="171B1E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171B1E"/>
                </a:solidFill>
                <a:latin typeface="Verdana"/>
                <a:cs typeface="Verdana"/>
              </a:rPr>
              <a:t>компании</a:t>
            </a:r>
            <a:r>
              <a:rPr sz="1200" spc="-170" dirty="0">
                <a:solidFill>
                  <a:srgbClr val="171B1E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171B1E"/>
                </a:solidFill>
                <a:latin typeface="Verdana"/>
                <a:cs typeface="Verdana"/>
              </a:rPr>
              <a:t>есть</a:t>
            </a:r>
            <a:r>
              <a:rPr sz="1200" spc="-170" dirty="0">
                <a:solidFill>
                  <a:srgbClr val="171B1E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171B1E"/>
                </a:solidFill>
                <a:latin typeface="Verdana"/>
                <a:cs typeface="Verdana"/>
              </a:rPr>
              <a:t>полный</a:t>
            </a:r>
            <a:r>
              <a:rPr sz="1200" spc="-170" dirty="0">
                <a:solidFill>
                  <a:srgbClr val="171B1E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171B1E"/>
                </a:solidFill>
                <a:latin typeface="Verdana"/>
                <a:cs typeface="Verdana"/>
              </a:rPr>
              <a:t>спектр  </a:t>
            </a:r>
            <a:r>
              <a:rPr sz="1200" spc="-70" dirty="0">
                <a:solidFill>
                  <a:srgbClr val="171B1E"/>
                </a:solidFill>
                <a:latin typeface="Verdana"/>
                <a:cs typeface="Verdana"/>
              </a:rPr>
              <a:t>услуг </a:t>
            </a:r>
            <a:r>
              <a:rPr sz="1200" spc="-75" dirty="0">
                <a:solidFill>
                  <a:srgbClr val="171B1E"/>
                </a:solidFill>
                <a:latin typeface="Verdana"/>
                <a:cs typeface="Verdana"/>
              </a:rPr>
              <a:t>для </a:t>
            </a:r>
            <a:r>
              <a:rPr sz="1200" spc="-60" dirty="0">
                <a:solidFill>
                  <a:srgbClr val="171B1E"/>
                </a:solidFill>
                <a:latin typeface="Verdana"/>
                <a:cs typeface="Verdana"/>
              </a:rPr>
              <a:t>комфортной </a:t>
            </a:r>
            <a:r>
              <a:rPr sz="1200" spc="-65" dirty="0">
                <a:solidFill>
                  <a:srgbClr val="171B1E"/>
                </a:solidFill>
                <a:latin typeface="Verdana"/>
                <a:cs typeface="Verdana"/>
              </a:rPr>
              <a:t>работы  </a:t>
            </a:r>
            <a:r>
              <a:rPr sz="1200" spc="-70" dirty="0">
                <a:solidFill>
                  <a:srgbClr val="171B1E"/>
                </a:solidFill>
                <a:latin typeface="Verdana"/>
                <a:cs typeface="Verdana"/>
              </a:rPr>
              <a:t>на </a:t>
            </a:r>
            <a:r>
              <a:rPr sz="1200" spc="-75" dirty="0">
                <a:solidFill>
                  <a:srgbClr val="171B1E"/>
                </a:solidFill>
                <a:latin typeface="Verdana"/>
                <a:cs typeface="Verdana"/>
              </a:rPr>
              <a:t>нашей</a:t>
            </a:r>
            <a:r>
              <a:rPr sz="1200" spc="-250" dirty="0">
                <a:solidFill>
                  <a:srgbClr val="171B1E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171B1E"/>
                </a:solidFill>
                <a:latin typeface="Verdana"/>
                <a:cs typeface="Verdana"/>
              </a:rPr>
              <a:t>площадке,</a:t>
            </a:r>
            <a:endParaRPr sz="1200">
              <a:latin typeface="Verdana"/>
              <a:cs typeface="Verdana"/>
            </a:endParaRPr>
          </a:p>
          <a:p>
            <a:pPr marL="12700" marR="261620">
              <a:lnSpc>
                <a:spcPct val="100000"/>
              </a:lnSpc>
            </a:pPr>
            <a:r>
              <a:rPr sz="1200" spc="-65" dirty="0">
                <a:solidFill>
                  <a:srgbClr val="171B1E"/>
                </a:solidFill>
                <a:latin typeface="Verdana"/>
                <a:cs typeface="Verdana"/>
              </a:rPr>
              <a:t>а собственные </a:t>
            </a:r>
            <a:r>
              <a:rPr sz="1200" spc="-70" dirty="0">
                <a:solidFill>
                  <a:srgbClr val="171B1E"/>
                </a:solidFill>
                <a:latin typeface="Verdana"/>
                <a:cs typeface="Verdana"/>
              </a:rPr>
              <a:t>сервисы  </a:t>
            </a:r>
            <a:r>
              <a:rPr sz="1200" spc="-65" dirty="0">
                <a:solidFill>
                  <a:srgbClr val="171B1E"/>
                </a:solidFill>
                <a:latin typeface="Verdana"/>
                <a:cs typeface="Verdana"/>
              </a:rPr>
              <a:t>позволяют </a:t>
            </a:r>
            <a:r>
              <a:rPr sz="1200" spc="-60" dirty="0">
                <a:solidFill>
                  <a:srgbClr val="171B1E"/>
                </a:solidFill>
                <a:latin typeface="Verdana"/>
                <a:cs typeface="Verdana"/>
              </a:rPr>
              <a:t>оперативно  </a:t>
            </a:r>
            <a:r>
              <a:rPr sz="1200" spc="-65" dirty="0">
                <a:solidFill>
                  <a:srgbClr val="171B1E"/>
                </a:solidFill>
                <a:latin typeface="Verdana"/>
                <a:cs typeface="Verdana"/>
              </a:rPr>
              <a:t>удовлетворять</a:t>
            </a:r>
            <a:r>
              <a:rPr sz="1200" spc="-190" dirty="0">
                <a:solidFill>
                  <a:srgbClr val="171B1E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171B1E"/>
                </a:solidFill>
                <a:latin typeface="Verdana"/>
                <a:cs typeface="Verdana"/>
              </a:rPr>
              <a:t>потребности  </a:t>
            </a:r>
            <a:r>
              <a:rPr sz="1200" spc="-65" dirty="0">
                <a:solidFill>
                  <a:srgbClr val="171B1E"/>
                </a:solidFill>
                <a:latin typeface="Verdana"/>
                <a:cs typeface="Verdana"/>
              </a:rPr>
              <a:t>клиентов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22451" y="1529397"/>
            <a:ext cx="11849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60" dirty="0">
                <a:solidFill>
                  <a:srgbClr val="00619A"/>
                </a:solidFill>
                <a:latin typeface="Verdana"/>
                <a:cs typeface="Verdana"/>
              </a:rPr>
              <a:t>Центр</a:t>
            </a:r>
            <a:r>
              <a:rPr sz="1100" spc="-254" dirty="0">
                <a:solidFill>
                  <a:srgbClr val="00619A"/>
                </a:solidFill>
                <a:latin typeface="Verdana"/>
                <a:cs typeface="Verdana"/>
              </a:rPr>
              <a:t> </a:t>
            </a:r>
            <a:r>
              <a:rPr sz="1100" spc="-60" dirty="0">
                <a:solidFill>
                  <a:srgbClr val="00619A"/>
                </a:solidFill>
                <a:latin typeface="Verdana"/>
                <a:cs typeface="Verdana"/>
              </a:rPr>
              <a:t>поддержки  пользователей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3103" y="4302194"/>
            <a:ext cx="99186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60" dirty="0">
                <a:solidFill>
                  <a:srgbClr val="00619A"/>
                </a:solidFill>
                <a:latin typeface="Verdana"/>
                <a:cs typeface="Verdana"/>
              </a:rPr>
              <a:t>Агроплощадка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6394" y="2319591"/>
            <a:ext cx="11988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9720">
              <a:lnSpc>
                <a:spcPct val="100000"/>
              </a:lnSpc>
              <a:spcBef>
                <a:spcPts val="100"/>
              </a:spcBef>
            </a:pPr>
            <a:r>
              <a:rPr sz="1100" spc="-150" dirty="0">
                <a:solidFill>
                  <a:srgbClr val="00619A"/>
                </a:solidFill>
                <a:latin typeface="Verdana"/>
                <a:cs typeface="Verdana"/>
              </a:rPr>
              <a:t>Э</a:t>
            </a:r>
            <a:r>
              <a:rPr sz="1100" spc="-60" dirty="0">
                <a:solidFill>
                  <a:srgbClr val="00619A"/>
                </a:solidFill>
                <a:latin typeface="Verdana"/>
                <a:cs typeface="Verdana"/>
              </a:rPr>
              <a:t>лектронный  </a:t>
            </a:r>
            <a:r>
              <a:rPr sz="1100" spc="-45" dirty="0">
                <a:solidFill>
                  <a:srgbClr val="00619A"/>
                </a:solidFill>
                <a:latin typeface="Verdana"/>
                <a:cs typeface="Verdana"/>
              </a:rPr>
              <a:t>докумен</a:t>
            </a:r>
            <a:r>
              <a:rPr sz="1100" spc="-55" dirty="0">
                <a:solidFill>
                  <a:srgbClr val="00619A"/>
                </a:solidFill>
                <a:latin typeface="Verdana"/>
                <a:cs typeface="Verdana"/>
              </a:rPr>
              <a:t>т</a:t>
            </a:r>
            <a:r>
              <a:rPr sz="1100" spc="-50" dirty="0">
                <a:solidFill>
                  <a:srgbClr val="00619A"/>
                </a:solidFill>
                <a:latin typeface="Verdana"/>
                <a:cs typeface="Verdana"/>
              </a:rPr>
              <a:t>ообор</a:t>
            </a:r>
            <a:r>
              <a:rPr sz="1100" spc="-65" dirty="0">
                <a:solidFill>
                  <a:srgbClr val="00619A"/>
                </a:solidFill>
                <a:latin typeface="Verdana"/>
                <a:cs typeface="Verdana"/>
              </a:rPr>
              <a:t>о</a:t>
            </a:r>
            <a:r>
              <a:rPr sz="1100" spc="-15" dirty="0">
                <a:solidFill>
                  <a:srgbClr val="00619A"/>
                </a:solidFill>
                <a:latin typeface="Verdana"/>
                <a:cs typeface="Verdana"/>
              </a:rPr>
              <a:t>т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3444" y="2320493"/>
            <a:ext cx="892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65" dirty="0">
                <a:solidFill>
                  <a:srgbClr val="00619A"/>
                </a:solidFill>
                <a:latin typeface="Verdana"/>
                <a:cs typeface="Verdana"/>
              </a:rPr>
              <a:t>Собственный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3444" y="2488133"/>
            <a:ext cx="11601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25" dirty="0">
                <a:solidFill>
                  <a:srgbClr val="00619A"/>
                </a:solidFill>
                <a:latin typeface="Verdana"/>
                <a:cs typeface="Verdana"/>
              </a:rPr>
              <a:t>у</a:t>
            </a:r>
            <a:r>
              <a:rPr sz="1100" spc="-45" dirty="0">
                <a:solidFill>
                  <a:srgbClr val="00619A"/>
                </a:solidFill>
                <a:latin typeface="Verdana"/>
                <a:cs typeface="Verdana"/>
              </a:rPr>
              <a:t>дос</a:t>
            </a:r>
            <a:r>
              <a:rPr sz="1100" spc="-55" dirty="0">
                <a:solidFill>
                  <a:srgbClr val="00619A"/>
                </a:solidFill>
                <a:latin typeface="Verdana"/>
                <a:cs typeface="Verdana"/>
              </a:rPr>
              <a:t>т</a:t>
            </a:r>
            <a:r>
              <a:rPr sz="1100" spc="-60" dirty="0">
                <a:solidFill>
                  <a:srgbClr val="00619A"/>
                </a:solidFill>
                <a:latin typeface="Verdana"/>
                <a:cs typeface="Verdana"/>
              </a:rPr>
              <a:t>оверяющий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8445" y="848093"/>
            <a:ext cx="13798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5" dirty="0">
                <a:solidFill>
                  <a:srgbClr val="00619A"/>
                </a:solidFill>
                <a:latin typeface="Verdana"/>
                <a:cs typeface="Verdana"/>
              </a:rPr>
              <a:t>Система</a:t>
            </a:r>
            <a:r>
              <a:rPr sz="1100" spc="-180" dirty="0">
                <a:solidFill>
                  <a:srgbClr val="00619A"/>
                </a:solidFill>
                <a:latin typeface="Verdana"/>
                <a:cs typeface="Verdana"/>
              </a:rPr>
              <a:t> </a:t>
            </a:r>
            <a:r>
              <a:rPr sz="1100" spc="-65" dirty="0">
                <a:solidFill>
                  <a:srgbClr val="00619A"/>
                </a:solidFill>
                <a:latin typeface="Verdana"/>
                <a:cs typeface="Verdana"/>
              </a:rPr>
              <a:t>реализация  </a:t>
            </a:r>
            <a:r>
              <a:rPr sz="1100" spc="-50" dirty="0">
                <a:solidFill>
                  <a:srgbClr val="00619A"/>
                </a:solidFill>
                <a:latin typeface="Verdana"/>
                <a:cs typeface="Verdana"/>
              </a:rPr>
              <a:t>имущества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31456" y="3263696"/>
            <a:ext cx="8921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65" dirty="0">
                <a:solidFill>
                  <a:srgbClr val="00619A"/>
                </a:solidFill>
                <a:latin typeface="Verdana"/>
                <a:cs typeface="Verdana"/>
              </a:rPr>
              <a:t>Собственный  </a:t>
            </a:r>
            <a:r>
              <a:rPr sz="1100" spc="-70" dirty="0">
                <a:solidFill>
                  <a:srgbClr val="00619A"/>
                </a:solidFill>
                <a:latin typeface="Verdana"/>
                <a:cs typeface="Verdana"/>
              </a:rPr>
              <a:t>обучающий  </a:t>
            </a:r>
            <a:r>
              <a:rPr sz="1100" spc="-55" dirty="0">
                <a:solidFill>
                  <a:srgbClr val="00619A"/>
                </a:solidFill>
                <a:latin typeface="Verdana"/>
                <a:cs typeface="Verdana"/>
              </a:rPr>
              <a:t>центр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2733" y="3263696"/>
            <a:ext cx="10274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6379" algn="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00619A"/>
                </a:solidFill>
                <a:latin typeface="Verdana"/>
                <a:cs typeface="Verdana"/>
              </a:rPr>
              <a:t>Программа  </a:t>
            </a:r>
            <a:r>
              <a:rPr sz="1100" spc="-60" dirty="0">
                <a:solidFill>
                  <a:srgbClr val="00619A"/>
                </a:solidFill>
                <a:latin typeface="Verdana"/>
                <a:cs typeface="Verdana"/>
              </a:rPr>
              <a:t>по</a:t>
            </a:r>
            <a:r>
              <a:rPr sz="1100" spc="-235" dirty="0">
                <a:solidFill>
                  <a:srgbClr val="00619A"/>
                </a:solidFill>
                <a:latin typeface="Verdana"/>
                <a:cs typeface="Verdana"/>
              </a:rPr>
              <a:t> </a:t>
            </a:r>
            <a:r>
              <a:rPr sz="1100" spc="-50" dirty="0">
                <a:solidFill>
                  <a:srgbClr val="00619A"/>
                </a:solidFill>
                <a:latin typeface="Verdana"/>
                <a:cs typeface="Verdana"/>
              </a:rPr>
              <a:t>развитию </a:t>
            </a:r>
            <a:r>
              <a:rPr sz="1100" spc="-30" dirty="0">
                <a:solidFill>
                  <a:srgbClr val="00619A"/>
                </a:solidFill>
                <a:latin typeface="Verdana"/>
                <a:cs typeface="Verdana"/>
              </a:rPr>
              <a:t> </a:t>
            </a:r>
            <a:r>
              <a:rPr sz="1100" spc="-55" dirty="0">
                <a:solidFill>
                  <a:srgbClr val="00619A"/>
                </a:solidFill>
                <a:latin typeface="Verdana"/>
                <a:cs typeface="Verdana"/>
              </a:rPr>
              <a:t>субъектов</a:t>
            </a:r>
            <a:r>
              <a:rPr sz="1100" spc="-215" dirty="0">
                <a:solidFill>
                  <a:srgbClr val="00619A"/>
                </a:solidFill>
                <a:latin typeface="Verdana"/>
                <a:cs typeface="Verdana"/>
              </a:rPr>
              <a:t> </a:t>
            </a:r>
            <a:r>
              <a:rPr sz="1100" spc="-70" dirty="0">
                <a:solidFill>
                  <a:srgbClr val="00619A"/>
                </a:solidFill>
                <a:latin typeface="Verdana"/>
                <a:cs typeface="Verdana"/>
              </a:rPr>
              <a:t>СМП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0262" y="1529397"/>
            <a:ext cx="10858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3530">
              <a:lnSpc>
                <a:spcPct val="100000"/>
              </a:lnSpc>
              <a:spcBef>
                <a:spcPts val="100"/>
              </a:spcBef>
            </a:pPr>
            <a:r>
              <a:rPr sz="1100" spc="-125" dirty="0">
                <a:solidFill>
                  <a:srgbClr val="00619A"/>
                </a:solidFill>
                <a:latin typeface="Verdana"/>
                <a:cs typeface="Verdana"/>
              </a:rPr>
              <a:t>К</a:t>
            </a:r>
            <a:r>
              <a:rPr sz="1100" spc="-50" dirty="0">
                <a:solidFill>
                  <a:srgbClr val="00619A"/>
                </a:solidFill>
                <a:latin typeface="Verdana"/>
                <a:cs typeface="Verdana"/>
              </a:rPr>
              <a:t>онсалтинг  в </a:t>
            </a:r>
            <a:r>
              <a:rPr sz="1100" spc="-80" dirty="0">
                <a:solidFill>
                  <a:srgbClr val="00619A"/>
                </a:solidFill>
                <a:latin typeface="Verdana"/>
                <a:cs typeface="Verdana"/>
              </a:rPr>
              <a:t>сфере</a:t>
            </a:r>
            <a:r>
              <a:rPr sz="1100" spc="-300" dirty="0">
                <a:solidFill>
                  <a:srgbClr val="00619A"/>
                </a:solidFill>
                <a:latin typeface="Verdana"/>
                <a:cs typeface="Verdana"/>
              </a:rPr>
              <a:t> </a:t>
            </a:r>
            <a:r>
              <a:rPr sz="1100" spc="-65" dirty="0">
                <a:solidFill>
                  <a:srgbClr val="00619A"/>
                </a:solidFill>
                <a:latin typeface="Verdana"/>
                <a:cs typeface="Verdana"/>
              </a:rPr>
              <a:t>закупок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49304" y="848093"/>
            <a:ext cx="8559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5" dirty="0">
                <a:solidFill>
                  <a:srgbClr val="00619A"/>
                </a:solidFill>
                <a:latin typeface="Verdana"/>
                <a:cs typeface="Verdana"/>
              </a:rPr>
              <a:t>Финанс</a:t>
            </a:r>
            <a:r>
              <a:rPr sz="1100" spc="-65" dirty="0">
                <a:solidFill>
                  <a:srgbClr val="00619A"/>
                </a:solidFill>
                <a:latin typeface="Verdana"/>
                <a:cs typeface="Verdana"/>
              </a:rPr>
              <a:t>овые</a:t>
            </a:r>
            <a:endParaRPr sz="1100">
              <a:latin typeface="Verdana"/>
              <a:cs typeface="Verdana"/>
            </a:endParaRPr>
          </a:p>
          <a:p>
            <a:pPr marL="295275">
              <a:lnSpc>
                <a:spcPct val="100000"/>
              </a:lnSpc>
            </a:pPr>
            <a:r>
              <a:rPr sz="1100" spc="-65" dirty="0">
                <a:solidFill>
                  <a:srgbClr val="00619A"/>
                </a:solidFill>
                <a:latin typeface="Verdana"/>
                <a:cs typeface="Verdana"/>
              </a:rPr>
              <a:t>сервисы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42903" y="3854843"/>
            <a:ext cx="1858645" cy="3175"/>
          </a:xfrm>
          <a:custGeom>
            <a:avLst/>
            <a:gdLst/>
            <a:ahLst/>
            <a:cxnLst/>
            <a:rect l="l" t="t" r="r" b="b"/>
            <a:pathLst>
              <a:path w="1858645" h="3175">
                <a:moveTo>
                  <a:pt x="1858518" y="3136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9678" y="2987955"/>
            <a:ext cx="1424940" cy="1223010"/>
          </a:xfrm>
          <a:custGeom>
            <a:avLst/>
            <a:gdLst/>
            <a:ahLst/>
            <a:cxnLst/>
            <a:rect l="l" t="t" r="r" b="b"/>
            <a:pathLst>
              <a:path w="1424939" h="1223010">
                <a:moveTo>
                  <a:pt x="1424419" y="1222463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42890" y="2983140"/>
            <a:ext cx="2345690" cy="881380"/>
          </a:xfrm>
          <a:custGeom>
            <a:avLst/>
            <a:gdLst/>
            <a:ahLst/>
            <a:cxnLst/>
            <a:rect l="l" t="t" r="r" b="b"/>
            <a:pathLst>
              <a:path w="2345690" h="881379">
                <a:moveTo>
                  <a:pt x="0" y="880795"/>
                </a:moveTo>
                <a:lnTo>
                  <a:pt x="234541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40655" y="1996719"/>
            <a:ext cx="2185035" cy="1873250"/>
          </a:xfrm>
          <a:custGeom>
            <a:avLst/>
            <a:gdLst/>
            <a:ahLst/>
            <a:cxnLst/>
            <a:rect l="l" t="t" r="r" b="b"/>
            <a:pathLst>
              <a:path w="2185034" h="1873250">
                <a:moveTo>
                  <a:pt x="0" y="1873161"/>
                </a:moveTo>
                <a:lnTo>
                  <a:pt x="2184438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42903" y="1353603"/>
            <a:ext cx="1414145" cy="2521585"/>
          </a:xfrm>
          <a:custGeom>
            <a:avLst/>
            <a:gdLst/>
            <a:ahLst/>
            <a:cxnLst/>
            <a:rect l="l" t="t" r="r" b="b"/>
            <a:pathLst>
              <a:path w="1414145" h="2521585">
                <a:moveTo>
                  <a:pt x="0" y="2521102"/>
                </a:moveTo>
                <a:lnTo>
                  <a:pt x="1413941" y="0"/>
                </a:lnTo>
              </a:path>
            </a:pathLst>
          </a:custGeom>
          <a:ln w="12699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40655" y="1358950"/>
            <a:ext cx="430530" cy="2511425"/>
          </a:xfrm>
          <a:custGeom>
            <a:avLst/>
            <a:gdLst/>
            <a:ahLst/>
            <a:cxnLst/>
            <a:rect l="l" t="t" r="r" b="b"/>
            <a:pathLst>
              <a:path w="430529" h="2511425">
                <a:moveTo>
                  <a:pt x="0" y="2510929"/>
                </a:moveTo>
                <a:lnTo>
                  <a:pt x="430517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14786" y="2001545"/>
            <a:ext cx="320040" cy="1863089"/>
          </a:xfrm>
          <a:custGeom>
            <a:avLst/>
            <a:gdLst/>
            <a:ahLst/>
            <a:cxnLst/>
            <a:rect l="l" t="t" r="r" b="b"/>
            <a:pathLst>
              <a:path w="320039" h="1863089">
                <a:moveTo>
                  <a:pt x="319608" y="1862785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95096" y="1999754"/>
            <a:ext cx="324485" cy="1854200"/>
          </a:xfrm>
          <a:custGeom>
            <a:avLst/>
            <a:gdLst/>
            <a:ahLst/>
            <a:cxnLst/>
            <a:rect l="l" t="t" r="r" b="b"/>
            <a:pathLst>
              <a:path w="324484" h="1854200">
                <a:moveTo>
                  <a:pt x="0" y="1853996"/>
                </a:moveTo>
                <a:lnTo>
                  <a:pt x="324002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63106" y="1358950"/>
            <a:ext cx="426084" cy="2494915"/>
          </a:xfrm>
          <a:custGeom>
            <a:avLst/>
            <a:gdLst/>
            <a:ahLst/>
            <a:cxnLst/>
            <a:rect l="l" t="t" r="r" b="b"/>
            <a:pathLst>
              <a:path w="426084" h="2494915">
                <a:moveTo>
                  <a:pt x="425742" y="2494800"/>
                </a:moveTo>
                <a:lnTo>
                  <a:pt x="0" y="0"/>
                </a:lnTo>
              </a:path>
            </a:pathLst>
          </a:custGeom>
          <a:ln w="12699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76709" y="1358963"/>
            <a:ext cx="1418590" cy="2496185"/>
          </a:xfrm>
          <a:custGeom>
            <a:avLst/>
            <a:gdLst/>
            <a:ahLst/>
            <a:cxnLst/>
            <a:rect l="l" t="t" r="r" b="b"/>
            <a:pathLst>
              <a:path w="1418590" h="2496185">
                <a:moveTo>
                  <a:pt x="1418399" y="2495892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18900" y="2001545"/>
            <a:ext cx="2176780" cy="1852295"/>
          </a:xfrm>
          <a:custGeom>
            <a:avLst/>
            <a:gdLst/>
            <a:ahLst/>
            <a:cxnLst/>
            <a:rect l="l" t="t" r="r" b="b"/>
            <a:pathLst>
              <a:path w="2176779" h="1852295">
                <a:moveTo>
                  <a:pt x="2176195" y="1852206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49597" y="2987954"/>
            <a:ext cx="2350135" cy="870585"/>
          </a:xfrm>
          <a:custGeom>
            <a:avLst/>
            <a:gdLst/>
            <a:ahLst/>
            <a:cxnLst/>
            <a:rect l="l" t="t" r="r" b="b"/>
            <a:pathLst>
              <a:path w="2350134" h="870585">
                <a:moveTo>
                  <a:pt x="2349614" y="870026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72162" y="2987956"/>
            <a:ext cx="1416685" cy="1217930"/>
          </a:xfrm>
          <a:custGeom>
            <a:avLst/>
            <a:gdLst/>
            <a:ahLst/>
            <a:cxnLst/>
            <a:rect l="l" t="t" r="r" b="b"/>
            <a:pathLst>
              <a:path w="1416684" h="1217929">
                <a:moveTo>
                  <a:pt x="0" y="1217650"/>
                </a:moveTo>
                <a:lnTo>
                  <a:pt x="1416138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70346" y="1996721"/>
            <a:ext cx="1249045" cy="2209165"/>
          </a:xfrm>
          <a:custGeom>
            <a:avLst/>
            <a:gdLst/>
            <a:ahLst/>
            <a:cxnLst/>
            <a:rect l="l" t="t" r="r" b="b"/>
            <a:pathLst>
              <a:path w="1249045" h="2209165">
                <a:moveTo>
                  <a:pt x="0" y="2208885"/>
                </a:moveTo>
                <a:lnTo>
                  <a:pt x="1248752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70346" y="1358953"/>
            <a:ext cx="492759" cy="2846705"/>
          </a:xfrm>
          <a:custGeom>
            <a:avLst/>
            <a:gdLst/>
            <a:ahLst/>
            <a:cxnLst/>
            <a:rect l="l" t="t" r="r" b="b"/>
            <a:pathLst>
              <a:path w="492760" h="2846704">
                <a:moveTo>
                  <a:pt x="0" y="2846654"/>
                </a:moveTo>
                <a:lnTo>
                  <a:pt x="492747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71185" y="1355816"/>
            <a:ext cx="501015" cy="2849880"/>
          </a:xfrm>
          <a:custGeom>
            <a:avLst/>
            <a:gdLst/>
            <a:ahLst/>
            <a:cxnLst/>
            <a:rect l="l" t="t" r="r" b="b"/>
            <a:pathLst>
              <a:path w="501014" h="2849879">
                <a:moveTo>
                  <a:pt x="500976" y="2849791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18900" y="1990473"/>
            <a:ext cx="1259840" cy="2215515"/>
          </a:xfrm>
          <a:custGeom>
            <a:avLst/>
            <a:gdLst/>
            <a:ahLst/>
            <a:cxnLst/>
            <a:rect l="l" t="t" r="r" b="b"/>
            <a:pathLst>
              <a:path w="1259839" h="2215515">
                <a:moveTo>
                  <a:pt x="1259509" y="2215133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44352" y="1996719"/>
            <a:ext cx="2675255" cy="997585"/>
          </a:xfrm>
          <a:custGeom>
            <a:avLst/>
            <a:gdLst/>
            <a:ahLst/>
            <a:cxnLst/>
            <a:rect l="l" t="t" r="r" b="b"/>
            <a:pathLst>
              <a:path w="2675254" h="997585">
                <a:moveTo>
                  <a:pt x="0" y="997585"/>
                </a:moveTo>
                <a:lnTo>
                  <a:pt x="2674747" y="0"/>
                </a:lnTo>
              </a:path>
            </a:pathLst>
          </a:custGeom>
          <a:ln w="12699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47399" y="1350505"/>
            <a:ext cx="1915795" cy="1644014"/>
          </a:xfrm>
          <a:custGeom>
            <a:avLst/>
            <a:gdLst/>
            <a:ahLst/>
            <a:cxnLst/>
            <a:rect l="l" t="t" r="r" b="b"/>
            <a:pathLst>
              <a:path w="1915795" h="1644014">
                <a:moveTo>
                  <a:pt x="0" y="1643799"/>
                </a:moveTo>
                <a:lnTo>
                  <a:pt x="1915706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42129" y="1358950"/>
            <a:ext cx="935355" cy="1635760"/>
          </a:xfrm>
          <a:custGeom>
            <a:avLst/>
            <a:gdLst/>
            <a:ahLst/>
            <a:cxnLst/>
            <a:rect l="l" t="t" r="r" b="b"/>
            <a:pathLst>
              <a:path w="935354" h="1635760">
                <a:moveTo>
                  <a:pt x="0" y="1635353"/>
                </a:moveTo>
                <a:lnTo>
                  <a:pt x="935304" y="0"/>
                </a:lnTo>
              </a:path>
            </a:pathLst>
          </a:custGeom>
          <a:ln w="12699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08525" y="2001557"/>
            <a:ext cx="2684145" cy="986790"/>
          </a:xfrm>
          <a:custGeom>
            <a:avLst/>
            <a:gdLst/>
            <a:ahLst/>
            <a:cxnLst/>
            <a:rect l="l" t="t" r="r" b="b"/>
            <a:pathLst>
              <a:path w="2684145" h="986789">
                <a:moveTo>
                  <a:pt x="0" y="0"/>
                </a:moveTo>
                <a:lnTo>
                  <a:pt x="2683916" y="986396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18900" y="1990775"/>
            <a:ext cx="2510790" cy="0"/>
          </a:xfrm>
          <a:custGeom>
            <a:avLst/>
            <a:gdLst/>
            <a:ahLst/>
            <a:cxnLst/>
            <a:rect l="l" t="t" r="r" b="b"/>
            <a:pathLst>
              <a:path w="2510790">
                <a:moveTo>
                  <a:pt x="0" y="0"/>
                </a:moveTo>
                <a:lnTo>
                  <a:pt x="251032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18900" y="1358963"/>
            <a:ext cx="1737995" cy="642620"/>
          </a:xfrm>
          <a:custGeom>
            <a:avLst/>
            <a:gdLst/>
            <a:ahLst/>
            <a:cxnLst/>
            <a:rect l="l" t="t" r="r" b="b"/>
            <a:pathLst>
              <a:path w="1737995" h="642619">
                <a:moveTo>
                  <a:pt x="0" y="642594"/>
                </a:moveTo>
                <a:lnTo>
                  <a:pt x="1737944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82945" y="1358963"/>
            <a:ext cx="1910080" cy="1629410"/>
          </a:xfrm>
          <a:custGeom>
            <a:avLst/>
            <a:gdLst/>
            <a:ahLst/>
            <a:cxnLst/>
            <a:rect l="l" t="t" r="r" b="b"/>
            <a:pathLst>
              <a:path w="1910079" h="1629410">
                <a:moveTo>
                  <a:pt x="0" y="0"/>
                </a:moveTo>
                <a:lnTo>
                  <a:pt x="1909495" y="1629003"/>
                </a:lnTo>
              </a:path>
            </a:pathLst>
          </a:custGeom>
          <a:ln w="12699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71172" y="1358963"/>
            <a:ext cx="1748155" cy="641985"/>
          </a:xfrm>
          <a:custGeom>
            <a:avLst/>
            <a:gdLst/>
            <a:ahLst/>
            <a:cxnLst/>
            <a:rect l="l" t="t" r="r" b="b"/>
            <a:pathLst>
              <a:path w="1748154" h="641985">
                <a:moveTo>
                  <a:pt x="0" y="0"/>
                </a:moveTo>
                <a:lnTo>
                  <a:pt x="1747926" y="641527"/>
                </a:lnTo>
              </a:path>
            </a:pathLst>
          </a:custGeom>
          <a:ln w="12699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63093" y="1358963"/>
            <a:ext cx="927735" cy="1641475"/>
          </a:xfrm>
          <a:custGeom>
            <a:avLst/>
            <a:gdLst/>
            <a:ahLst/>
            <a:cxnLst/>
            <a:rect l="l" t="t" r="r" b="b"/>
            <a:pathLst>
              <a:path w="927734" h="1641475">
                <a:moveTo>
                  <a:pt x="0" y="0"/>
                </a:moveTo>
                <a:lnTo>
                  <a:pt x="927430" y="1641297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50994" y="1359953"/>
            <a:ext cx="2839085" cy="2839085"/>
          </a:xfrm>
          <a:custGeom>
            <a:avLst/>
            <a:gdLst/>
            <a:ahLst/>
            <a:cxnLst/>
            <a:rect l="l" t="t" r="r" b="b"/>
            <a:pathLst>
              <a:path w="2839084" h="2839085">
                <a:moveTo>
                  <a:pt x="1419352" y="2838881"/>
                </a:moveTo>
                <a:lnTo>
                  <a:pt x="2345766" y="2496477"/>
                </a:lnTo>
                <a:lnTo>
                  <a:pt x="2838704" y="1629460"/>
                </a:lnTo>
                <a:lnTo>
                  <a:pt x="2667508" y="643521"/>
                </a:lnTo>
                <a:lnTo>
                  <a:pt x="1912289" y="0"/>
                </a:lnTo>
                <a:lnTo>
                  <a:pt x="926414" y="0"/>
                </a:lnTo>
                <a:lnTo>
                  <a:pt x="171195" y="643521"/>
                </a:lnTo>
                <a:lnTo>
                  <a:pt x="0" y="1629460"/>
                </a:lnTo>
                <a:lnTo>
                  <a:pt x="492937" y="2496477"/>
                </a:lnTo>
                <a:lnTo>
                  <a:pt x="1419352" y="2838881"/>
                </a:lnTo>
                <a:close/>
              </a:path>
            </a:pathLst>
          </a:custGeom>
          <a:ln w="12700">
            <a:solidFill>
              <a:srgbClr val="9AAD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12751" y="4138154"/>
            <a:ext cx="115189" cy="11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85308" y="3796156"/>
            <a:ext cx="115189" cy="11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92002" y="2930258"/>
            <a:ext cx="115189" cy="11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61306" y="1943963"/>
            <a:ext cx="115189" cy="11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19102" y="1301356"/>
            <a:ext cx="115189" cy="11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05498" y="1301356"/>
            <a:ext cx="115188" cy="11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61504" y="1942159"/>
            <a:ext cx="115188" cy="11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30706" y="2930359"/>
            <a:ext cx="115188" cy="11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37502" y="3796156"/>
            <a:ext cx="115188" cy="11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57901" y="2166302"/>
            <a:ext cx="1222375" cy="1222375"/>
          </a:xfrm>
          <a:custGeom>
            <a:avLst/>
            <a:gdLst/>
            <a:ahLst/>
            <a:cxnLst/>
            <a:rect l="l" t="t" r="r" b="b"/>
            <a:pathLst>
              <a:path w="1222375" h="1222375">
                <a:moveTo>
                  <a:pt x="611047" y="0"/>
                </a:moveTo>
                <a:lnTo>
                  <a:pt x="563294" y="1838"/>
                </a:lnTo>
                <a:lnTo>
                  <a:pt x="516545" y="7262"/>
                </a:lnTo>
                <a:lnTo>
                  <a:pt x="470938" y="16137"/>
                </a:lnTo>
                <a:lnTo>
                  <a:pt x="426608" y="28327"/>
                </a:lnTo>
                <a:lnTo>
                  <a:pt x="383691" y="43695"/>
                </a:lnTo>
                <a:lnTo>
                  <a:pt x="342322" y="62106"/>
                </a:lnTo>
                <a:lnTo>
                  <a:pt x="302638" y="83424"/>
                </a:lnTo>
                <a:lnTo>
                  <a:pt x="264774" y="107514"/>
                </a:lnTo>
                <a:lnTo>
                  <a:pt x="228866" y="134238"/>
                </a:lnTo>
                <a:lnTo>
                  <a:pt x="195050" y="163463"/>
                </a:lnTo>
                <a:lnTo>
                  <a:pt x="163463" y="195050"/>
                </a:lnTo>
                <a:lnTo>
                  <a:pt x="134238" y="228866"/>
                </a:lnTo>
                <a:lnTo>
                  <a:pt x="107514" y="264774"/>
                </a:lnTo>
                <a:lnTo>
                  <a:pt x="83424" y="302638"/>
                </a:lnTo>
                <a:lnTo>
                  <a:pt x="62106" y="342322"/>
                </a:lnTo>
                <a:lnTo>
                  <a:pt x="43695" y="383691"/>
                </a:lnTo>
                <a:lnTo>
                  <a:pt x="28327" y="426608"/>
                </a:lnTo>
                <a:lnTo>
                  <a:pt x="16137" y="470938"/>
                </a:lnTo>
                <a:lnTo>
                  <a:pt x="7262" y="516545"/>
                </a:lnTo>
                <a:lnTo>
                  <a:pt x="1838" y="563294"/>
                </a:lnTo>
                <a:lnTo>
                  <a:pt x="0" y="611047"/>
                </a:lnTo>
                <a:lnTo>
                  <a:pt x="1838" y="658801"/>
                </a:lnTo>
                <a:lnTo>
                  <a:pt x="7262" y="705549"/>
                </a:lnTo>
                <a:lnTo>
                  <a:pt x="16137" y="751156"/>
                </a:lnTo>
                <a:lnTo>
                  <a:pt x="28327" y="795487"/>
                </a:lnTo>
                <a:lnTo>
                  <a:pt x="43695" y="838404"/>
                </a:lnTo>
                <a:lnTo>
                  <a:pt x="62106" y="879773"/>
                </a:lnTo>
                <a:lnTo>
                  <a:pt x="83424" y="919457"/>
                </a:lnTo>
                <a:lnTo>
                  <a:pt x="107514" y="957321"/>
                </a:lnTo>
                <a:lnTo>
                  <a:pt x="134238" y="993229"/>
                </a:lnTo>
                <a:lnTo>
                  <a:pt x="163463" y="1027044"/>
                </a:lnTo>
                <a:lnTo>
                  <a:pt x="195050" y="1058632"/>
                </a:lnTo>
                <a:lnTo>
                  <a:pt x="228866" y="1087856"/>
                </a:lnTo>
                <a:lnTo>
                  <a:pt x="264774" y="1114581"/>
                </a:lnTo>
                <a:lnTo>
                  <a:pt x="302638" y="1138670"/>
                </a:lnTo>
                <a:lnTo>
                  <a:pt x="342322" y="1159988"/>
                </a:lnTo>
                <a:lnTo>
                  <a:pt x="383691" y="1178399"/>
                </a:lnTo>
                <a:lnTo>
                  <a:pt x="426608" y="1193768"/>
                </a:lnTo>
                <a:lnTo>
                  <a:pt x="470938" y="1205957"/>
                </a:lnTo>
                <a:lnTo>
                  <a:pt x="516545" y="1214832"/>
                </a:lnTo>
                <a:lnTo>
                  <a:pt x="563294" y="1220257"/>
                </a:lnTo>
                <a:lnTo>
                  <a:pt x="611047" y="1222095"/>
                </a:lnTo>
                <a:lnTo>
                  <a:pt x="658801" y="1220257"/>
                </a:lnTo>
                <a:lnTo>
                  <a:pt x="705549" y="1214832"/>
                </a:lnTo>
                <a:lnTo>
                  <a:pt x="751156" y="1205957"/>
                </a:lnTo>
                <a:lnTo>
                  <a:pt x="795487" y="1193768"/>
                </a:lnTo>
                <a:lnTo>
                  <a:pt x="838404" y="1178399"/>
                </a:lnTo>
                <a:lnTo>
                  <a:pt x="879773" y="1159988"/>
                </a:lnTo>
                <a:lnTo>
                  <a:pt x="919457" y="1138670"/>
                </a:lnTo>
                <a:lnTo>
                  <a:pt x="957321" y="1114581"/>
                </a:lnTo>
                <a:lnTo>
                  <a:pt x="993229" y="1087856"/>
                </a:lnTo>
                <a:lnTo>
                  <a:pt x="1027044" y="1058632"/>
                </a:lnTo>
                <a:lnTo>
                  <a:pt x="1058632" y="1027044"/>
                </a:lnTo>
                <a:lnTo>
                  <a:pt x="1087856" y="993229"/>
                </a:lnTo>
                <a:lnTo>
                  <a:pt x="1114581" y="957321"/>
                </a:lnTo>
                <a:lnTo>
                  <a:pt x="1138670" y="919457"/>
                </a:lnTo>
                <a:lnTo>
                  <a:pt x="1159988" y="879773"/>
                </a:lnTo>
                <a:lnTo>
                  <a:pt x="1178399" y="838404"/>
                </a:lnTo>
                <a:lnTo>
                  <a:pt x="1193768" y="795487"/>
                </a:lnTo>
                <a:lnTo>
                  <a:pt x="1205957" y="751156"/>
                </a:lnTo>
                <a:lnTo>
                  <a:pt x="1214832" y="705549"/>
                </a:lnTo>
                <a:lnTo>
                  <a:pt x="1220257" y="658801"/>
                </a:lnTo>
                <a:lnTo>
                  <a:pt x="1222095" y="611047"/>
                </a:lnTo>
                <a:lnTo>
                  <a:pt x="1220257" y="563294"/>
                </a:lnTo>
                <a:lnTo>
                  <a:pt x="1214832" y="516545"/>
                </a:lnTo>
                <a:lnTo>
                  <a:pt x="1205957" y="470938"/>
                </a:lnTo>
                <a:lnTo>
                  <a:pt x="1193768" y="426608"/>
                </a:lnTo>
                <a:lnTo>
                  <a:pt x="1178399" y="383691"/>
                </a:lnTo>
                <a:lnTo>
                  <a:pt x="1159988" y="342322"/>
                </a:lnTo>
                <a:lnTo>
                  <a:pt x="1138670" y="302638"/>
                </a:lnTo>
                <a:lnTo>
                  <a:pt x="1114581" y="264774"/>
                </a:lnTo>
                <a:lnTo>
                  <a:pt x="1087856" y="228866"/>
                </a:lnTo>
                <a:lnTo>
                  <a:pt x="1058632" y="195050"/>
                </a:lnTo>
                <a:lnTo>
                  <a:pt x="1027044" y="163463"/>
                </a:lnTo>
                <a:lnTo>
                  <a:pt x="993229" y="134238"/>
                </a:lnTo>
                <a:lnTo>
                  <a:pt x="957321" y="107514"/>
                </a:lnTo>
                <a:lnTo>
                  <a:pt x="919457" y="83424"/>
                </a:lnTo>
                <a:lnTo>
                  <a:pt x="879773" y="62106"/>
                </a:lnTo>
                <a:lnTo>
                  <a:pt x="838404" y="43695"/>
                </a:lnTo>
                <a:lnTo>
                  <a:pt x="795487" y="28327"/>
                </a:lnTo>
                <a:lnTo>
                  <a:pt x="751156" y="16137"/>
                </a:lnTo>
                <a:lnTo>
                  <a:pt x="705549" y="7262"/>
                </a:lnTo>
                <a:lnTo>
                  <a:pt x="658801" y="1838"/>
                </a:lnTo>
                <a:lnTo>
                  <a:pt x="611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57901" y="2166302"/>
            <a:ext cx="1222375" cy="1222375"/>
          </a:xfrm>
          <a:custGeom>
            <a:avLst/>
            <a:gdLst/>
            <a:ahLst/>
            <a:cxnLst/>
            <a:rect l="l" t="t" r="r" b="b"/>
            <a:pathLst>
              <a:path w="1222375" h="1222375">
                <a:moveTo>
                  <a:pt x="611047" y="1222095"/>
                </a:moveTo>
                <a:lnTo>
                  <a:pt x="658801" y="1220257"/>
                </a:lnTo>
                <a:lnTo>
                  <a:pt x="705549" y="1214832"/>
                </a:lnTo>
                <a:lnTo>
                  <a:pt x="751156" y="1205957"/>
                </a:lnTo>
                <a:lnTo>
                  <a:pt x="795487" y="1193768"/>
                </a:lnTo>
                <a:lnTo>
                  <a:pt x="838404" y="1178399"/>
                </a:lnTo>
                <a:lnTo>
                  <a:pt x="879773" y="1159988"/>
                </a:lnTo>
                <a:lnTo>
                  <a:pt x="919457" y="1138670"/>
                </a:lnTo>
                <a:lnTo>
                  <a:pt x="957321" y="1114581"/>
                </a:lnTo>
                <a:lnTo>
                  <a:pt x="993229" y="1087856"/>
                </a:lnTo>
                <a:lnTo>
                  <a:pt x="1027044" y="1058632"/>
                </a:lnTo>
                <a:lnTo>
                  <a:pt x="1058632" y="1027044"/>
                </a:lnTo>
                <a:lnTo>
                  <a:pt x="1087856" y="993229"/>
                </a:lnTo>
                <a:lnTo>
                  <a:pt x="1114581" y="957321"/>
                </a:lnTo>
                <a:lnTo>
                  <a:pt x="1138670" y="919457"/>
                </a:lnTo>
                <a:lnTo>
                  <a:pt x="1159988" y="879773"/>
                </a:lnTo>
                <a:lnTo>
                  <a:pt x="1178399" y="838404"/>
                </a:lnTo>
                <a:lnTo>
                  <a:pt x="1193768" y="795487"/>
                </a:lnTo>
                <a:lnTo>
                  <a:pt x="1205957" y="751156"/>
                </a:lnTo>
                <a:lnTo>
                  <a:pt x="1214832" y="705549"/>
                </a:lnTo>
                <a:lnTo>
                  <a:pt x="1220257" y="658801"/>
                </a:lnTo>
                <a:lnTo>
                  <a:pt x="1222095" y="611047"/>
                </a:lnTo>
                <a:lnTo>
                  <a:pt x="1220257" y="563294"/>
                </a:lnTo>
                <a:lnTo>
                  <a:pt x="1214832" y="516545"/>
                </a:lnTo>
                <a:lnTo>
                  <a:pt x="1205957" y="470938"/>
                </a:lnTo>
                <a:lnTo>
                  <a:pt x="1193768" y="426608"/>
                </a:lnTo>
                <a:lnTo>
                  <a:pt x="1178399" y="383691"/>
                </a:lnTo>
                <a:lnTo>
                  <a:pt x="1159988" y="342322"/>
                </a:lnTo>
                <a:lnTo>
                  <a:pt x="1138670" y="302638"/>
                </a:lnTo>
                <a:lnTo>
                  <a:pt x="1114581" y="264774"/>
                </a:lnTo>
                <a:lnTo>
                  <a:pt x="1087856" y="228866"/>
                </a:lnTo>
                <a:lnTo>
                  <a:pt x="1058632" y="195050"/>
                </a:lnTo>
                <a:lnTo>
                  <a:pt x="1027044" y="163463"/>
                </a:lnTo>
                <a:lnTo>
                  <a:pt x="993229" y="134238"/>
                </a:lnTo>
                <a:lnTo>
                  <a:pt x="957321" y="107514"/>
                </a:lnTo>
                <a:lnTo>
                  <a:pt x="919457" y="83424"/>
                </a:lnTo>
                <a:lnTo>
                  <a:pt x="879773" y="62106"/>
                </a:lnTo>
                <a:lnTo>
                  <a:pt x="838404" y="43695"/>
                </a:lnTo>
                <a:lnTo>
                  <a:pt x="795487" y="28327"/>
                </a:lnTo>
                <a:lnTo>
                  <a:pt x="751156" y="16137"/>
                </a:lnTo>
                <a:lnTo>
                  <a:pt x="705549" y="7262"/>
                </a:lnTo>
                <a:lnTo>
                  <a:pt x="658801" y="1838"/>
                </a:lnTo>
                <a:lnTo>
                  <a:pt x="611047" y="0"/>
                </a:lnTo>
                <a:lnTo>
                  <a:pt x="563294" y="1838"/>
                </a:lnTo>
                <a:lnTo>
                  <a:pt x="516545" y="7262"/>
                </a:lnTo>
                <a:lnTo>
                  <a:pt x="470938" y="16137"/>
                </a:lnTo>
                <a:lnTo>
                  <a:pt x="426608" y="28327"/>
                </a:lnTo>
                <a:lnTo>
                  <a:pt x="383691" y="43695"/>
                </a:lnTo>
                <a:lnTo>
                  <a:pt x="342322" y="62106"/>
                </a:lnTo>
                <a:lnTo>
                  <a:pt x="302638" y="83424"/>
                </a:lnTo>
                <a:lnTo>
                  <a:pt x="264774" y="107514"/>
                </a:lnTo>
                <a:lnTo>
                  <a:pt x="228866" y="134238"/>
                </a:lnTo>
                <a:lnTo>
                  <a:pt x="195050" y="163463"/>
                </a:lnTo>
                <a:lnTo>
                  <a:pt x="163463" y="195050"/>
                </a:lnTo>
                <a:lnTo>
                  <a:pt x="134238" y="228866"/>
                </a:lnTo>
                <a:lnTo>
                  <a:pt x="107514" y="264774"/>
                </a:lnTo>
                <a:lnTo>
                  <a:pt x="83424" y="302638"/>
                </a:lnTo>
                <a:lnTo>
                  <a:pt x="62106" y="342322"/>
                </a:lnTo>
                <a:lnTo>
                  <a:pt x="43695" y="383691"/>
                </a:lnTo>
                <a:lnTo>
                  <a:pt x="28327" y="426608"/>
                </a:lnTo>
                <a:lnTo>
                  <a:pt x="16137" y="470938"/>
                </a:lnTo>
                <a:lnTo>
                  <a:pt x="7262" y="516545"/>
                </a:lnTo>
                <a:lnTo>
                  <a:pt x="1838" y="563294"/>
                </a:lnTo>
                <a:lnTo>
                  <a:pt x="0" y="611047"/>
                </a:lnTo>
                <a:lnTo>
                  <a:pt x="1838" y="658801"/>
                </a:lnTo>
                <a:lnTo>
                  <a:pt x="7262" y="705549"/>
                </a:lnTo>
                <a:lnTo>
                  <a:pt x="16137" y="751156"/>
                </a:lnTo>
                <a:lnTo>
                  <a:pt x="28327" y="795487"/>
                </a:lnTo>
                <a:lnTo>
                  <a:pt x="43695" y="838404"/>
                </a:lnTo>
                <a:lnTo>
                  <a:pt x="62106" y="879773"/>
                </a:lnTo>
                <a:lnTo>
                  <a:pt x="83424" y="919457"/>
                </a:lnTo>
                <a:lnTo>
                  <a:pt x="107514" y="957321"/>
                </a:lnTo>
                <a:lnTo>
                  <a:pt x="134238" y="993229"/>
                </a:lnTo>
                <a:lnTo>
                  <a:pt x="163463" y="1027044"/>
                </a:lnTo>
                <a:lnTo>
                  <a:pt x="195050" y="1058632"/>
                </a:lnTo>
                <a:lnTo>
                  <a:pt x="228866" y="1087856"/>
                </a:lnTo>
                <a:lnTo>
                  <a:pt x="264774" y="1114581"/>
                </a:lnTo>
                <a:lnTo>
                  <a:pt x="302638" y="1138670"/>
                </a:lnTo>
                <a:lnTo>
                  <a:pt x="342322" y="1159988"/>
                </a:lnTo>
                <a:lnTo>
                  <a:pt x="383691" y="1178399"/>
                </a:lnTo>
                <a:lnTo>
                  <a:pt x="426608" y="1193768"/>
                </a:lnTo>
                <a:lnTo>
                  <a:pt x="470938" y="1205957"/>
                </a:lnTo>
                <a:lnTo>
                  <a:pt x="516545" y="1214832"/>
                </a:lnTo>
                <a:lnTo>
                  <a:pt x="563294" y="1220257"/>
                </a:lnTo>
                <a:lnTo>
                  <a:pt x="611047" y="1222095"/>
                </a:lnTo>
                <a:close/>
              </a:path>
            </a:pathLst>
          </a:custGeom>
          <a:ln w="12700">
            <a:solidFill>
              <a:srgbClr val="006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800610" y="2170277"/>
            <a:ext cx="33718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285" dirty="0">
                <a:solidFill>
                  <a:srgbClr val="006099"/>
                </a:solidFill>
                <a:latin typeface="Verdana"/>
                <a:cs typeface="Verdana"/>
              </a:rPr>
              <a:t>9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88334" y="2655772"/>
            <a:ext cx="4215130" cy="54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  <a:tabLst>
                <a:tab pos="3817620" algn="l"/>
              </a:tabLst>
            </a:pPr>
            <a:r>
              <a:rPr sz="1100" spc="-55" dirty="0">
                <a:solidFill>
                  <a:srgbClr val="00619A"/>
                </a:solidFill>
                <a:latin typeface="Verdana"/>
                <a:cs typeface="Verdana"/>
              </a:rPr>
              <a:t>(</a:t>
            </a:r>
            <a:r>
              <a:rPr sz="1100" spc="-85" dirty="0">
                <a:solidFill>
                  <a:srgbClr val="00619A"/>
                </a:solidFill>
                <a:latin typeface="Verdana"/>
                <a:cs typeface="Verdana"/>
              </a:rPr>
              <a:t>Р</a:t>
            </a:r>
            <a:r>
              <a:rPr sz="1100" spc="-55" dirty="0">
                <a:solidFill>
                  <a:srgbClr val="00619A"/>
                </a:solidFill>
                <a:latin typeface="Verdana"/>
                <a:cs typeface="Verdana"/>
              </a:rPr>
              <a:t>осинвой</a:t>
            </a:r>
            <a:r>
              <a:rPr sz="1100" spc="-100" dirty="0">
                <a:solidFill>
                  <a:srgbClr val="00619A"/>
                </a:solidFill>
                <a:latin typeface="Verdana"/>
                <a:cs typeface="Verdana"/>
              </a:rPr>
              <a:t>с</a:t>
            </a:r>
            <a:r>
              <a:rPr sz="1100" spc="-110" dirty="0">
                <a:solidFill>
                  <a:srgbClr val="00619A"/>
                </a:solidFill>
                <a:latin typeface="Verdana"/>
                <a:cs typeface="Verdana"/>
              </a:rPr>
              <a:t>)</a:t>
            </a:r>
            <a:r>
              <a:rPr sz="1100" dirty="0">
                <a:solidFill>
                  <a:srgbClr val="00619A"/>
                </a:solidFill>
                <a:latin typeface="Verdana"/>
                <a:cs typeface="Verdana"/>
              </a:rPr>
              <a:t>	</a:t>
            </a:r>
            <a:r>
              <a:rPr sz="1100" spc="-55" dirty="0">
                <a:solidFill>
                  <a:srgbClr val="00619A"/>
                </a:solidFill>
                <a:latin typeface="Verdana"/>
                <a:cs typeface="Verdana"/>
              </a:rPr>
              <a:t>центр</a:t>
            </a:r>
            <a:endParaRPr sz="1100">
              <a:latin typeface="Verdana"/>
              <a:cs typeface="Verdana"/>
            </a:endParaRPr>
          </a:p>
          <a:p>
            <a:pPr marL="331470" algn="ctr">
              <a:lnSpc>
                <a:spcPts val="1400"/>
              </a:lnSpc>
              <a:tabLst>
                <a:tab pos="1294130" algn="l"/>
                <a:tab pos="3184525" algn="l"/>
              </a:tabLst>
            </a:pPr>
            <a:r>
              <a:rPr sz="1400" u="sng" dirty="0">
                <a:solidFill>
                  <a:srgbClr val="006099"/>
                </a:solidFill>
                <a:uFill>
                  <a:solidFill>
                    <a:srgbClr val="9AACB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400" b="1" u="sng" spc="-125" dirty="0">
                <a:solidFill>
                  <a:srgbClr val="006099"/>
                </a:solidFill>
                <a:uFill>
                  <a:solidFill>
                    <a:srgbClr val="9AACB8"/>
                  </a:solidFill>
                </a:uFill>
                <a:latin typeface="Verdana"/>
                <a:cs typeface="Verdana"/>
              </a:rPr>
              <a:t>элементов	</a:t>
            </a:r>
            <a:endParaRPr sz="1400">
              <a:latin typeface="Verdana"/>
              <a:cs typeface="Verdana"/>
            </a:endParaRPr>
          </a:p>
          <a:p>
            <a:pPr marL="345440" algn="ctr">
              <a:lnSpc>
                <a:spcPct val="100000"/>
              </a:lnSpc>
            </a:pPr>
            <a:r>
              <a:rPr sz="1400" b="1" spc="-150" dirty="0">
                <a:solidFill>
                  <a:srgbClr val="006099"/>
                </a:solidFill>
                <a:latin typeface="Verdana"/>
                <a:cs typeface="Verdana"/>
              </a:rPr>
              <a:t>успеха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300" y="1678876"/>
            <a:ext cx="32372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ДОСТУП </a:t>
            </a:r>
            <a:r>
              <a:rPr spc="200" dirty="0"/>
              <a:t>К</a:t>
            </a:r>
            <a:r>
              <a:rPr spc="-195" dirty="0"/>
              <a:t> </a:t>
            </a:r>
            <a:r>
              <a:rPr spc="114" dirty="0"/>
              <a:t>ПЛОЩАДКЕ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300" y="2229929"/>
            <a:ext cx="3982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Работать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торговой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системе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etp.roseltorg.ru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возможно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через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любой браузер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при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использовании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бесплатного 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плагина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«КриптоПро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Browser</a:t>
            </a:r>
            <a:r>
              <a:rPr sz="1200" spc="-3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Plug-In»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6652" y="1188808"/>
            <a:ext cx="750824" cy="845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36745" y="2535653"/>
            <a:ext cx="797070" cy="834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0995" y="2531440"/>
            <a:ext cx="832319" cy="839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3246" y="1191576"/>
            <a:ext cx="787819" cy="8403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1079" y="2534805"/>
            <a:ext cx="860036" cy="832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14935" y="1195577"/>
            <a:ext cx="832319" cy="814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8363" y="2146871"/>
            <a:ext cx="3387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ПЕРСОНАЛЬНЫЙ  </a:t>
            </a:r>
            <a:r>
              <a:rPr spc="145" dirty="0"/>
              <a:t>ПОМОЩНИК</a:t>
            </a:r>
            <a:r>
              <a:rPr spc="-200" dirty="0"/>
              <a:t> </a:t>
            </a:r>
            <a:r>
              <a:rPr spc="-85" dirty="0"/>
              <a:t>TELEGRAM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8363" y="2955238"/>
            <a:ext cx="4582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С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помощью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нашего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робота-помощника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вы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сможете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получать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мгновенные</a:t>
            </a:r>
            <a:r>
              <a:rPr sz="12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уведомления</a:t>
            </a:r>
            <a:r>
              <a:rPr sz="12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sz="12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электронной</a:t>
            </a:r>
            <a:r>
              <a:rPr sz="12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площадки,</a:t>
            </a:r>
            <a:r>
              <a:rPr sz="12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оставаться  в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курсе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последних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новостей </a:t>
            </a:r>
            <a:r>
              <a:rPr sz="1200" spc="-95" dirty="0">
                <a:solidFill>
                  <a:srgbClr val="231F20"/>
                </a:solidFill>
                <a:latin typeface="Verdana"/>
                <a:cs typeface="Verdana"/>
              </a:rPr>
              <a:t>сферы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закупок и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просматривать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все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спецпредложения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акции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231F20"/>
                </a:solidFill>
                <a:latin typeface="Verdana"/>
                <a:cs typeface="Verdana"/>
              </a:rPr>
              <a:t>ЕЭТП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партнеров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2285999"/>
            <a:ext cx="1198880" cy="1198880"/>
          </a:xfrm>
          <a:custGeom>
            <a:avLst/>
            <a:gdLst/>
            <a:ahLst/>
            <a:cxnLst/>
            <a:rect l="l" t="t" r="r" b="b"/>
            <a:pathLst>
              <a:path w="1198880" h="1198879">
                <a:moveTo>
                  <a:pt x="599414" y="0"/>
                </a:moveTo>
                <a:lnTo>
                  <a:pt x="552571" y="1803"/>
                </a:lnTo>
                <a:lnTo>
                  <a:pt x="506715" y="7124"/>
                </a:lnTo>
                <a:lnTo>
                  <a:pt x="461977" y="15830"/>
                </a:lnTo>
                <a:lnTo>
                  <a:pt x="418491" y="27788"/>
                </a:lnTo>
                <a:lnTo>
                  <a:pt x="376392" y="42863"/>
                </a:lnTo>
                <a:lnTo>
                  <a:pt x="335811" y="60924"/>
                </a:lnTo>
                <a:lnTo>
                  <a:pt x="296882" y="81836"/>
                </a:lnTo>
                <a:lnTo>
                  <a:pt x="259739" y="105466"/>
                </a:lnTo>
                <a:lnTo>
                  <a:pt x="224515" y="131682"/>
                </a:lnTo>
                <a:lnTo>
                  <a:pt x="191342" y="160350"/>
                </a:lnTo>
                <a:lnTo>
                  <a:pt x="160355" y="191336"/>
                </a:lnTo>
                <a:lnTo>
                  <a:pt x="131687" y="224507"/>
                </a:lnTo>
                <a:lnTo>
                  <a:pt x="105471" y="259731"/>
                </a:lnTo>
                <a:lnTo>
                  <a:pt x="81839" y="296873"/>
                </a:lnTo>
                <a:lnTo>
                  <a:pt x="60926" y="335801"/>
                </a:lnTo>
                <a:lnTo>
                  <a:pt x="42865" y="376381"/>
                </a:lnTo>
                <a:lnTo>
                  <a:pt x="27789" y="418480"/>
                </a:lnTo>
                <a:lnTo>
                  <a:pt x="15831" y="461965"/>
                </a:lnTo>
                <a:lnTo>
                  <a:pt x="7125" y="506702"/>
                </a:lnTo>
                <a:lnTo>
                  <a:pt x="1803" y="552559"/>
                </a:lnTo>
                <a:lnTo>
                  <a:pt x="0" y="599401"/>
                </a:lnTo>
                <a:lnTo>
                  <a:pt x="1803" y="646244"/>
                </a:lnTo>
                <a:lnTo>
                  <a:pt x="7125" y="692101"/>
                </a:lnTo>
                <a:lnTo>
                  <a:pt x="15831" y="736838"/>
                </a:lnTo>
                <a:lnTo>
                  <a:pt x="27789" y="780323"/>
                </a:lnTo>
                <a:lnTo>
                  <a:pt x="42865" y="822422"/>
                </a:lnTo>
                <a:lnTo>
                  <a:pt x="60926" y="863002"/>
                </a:lnTo>
                <a:lnTo>
                  <a:pt x="81839" y="901930"/>
                </a:lnTo>
                <a:lnTo>
                  <a:pt x="105471" y="939072"/>
                </a:lnTo>
                <a:lnTo>
                  <a:pt x="131687" y="974296"/>
                </a:lnTo>
                <a:lnTo>
                  <a:pt x="160355" y="1007467"/>
                </a:lnTo>
                <a:lnTo>
                  <a:pt x="191342" y="1038453"/>
                </a:lnTo>
                <a:lnTo>
                  <a:pt x="224515" y="1067121"/>
                </a:lnTo>
                <a:lnTo>
                  <a:pt x="259739" y="1093336"/>
                </a:lnTo>
                <a:lnTo>
                  <a:pt x="296882" y="1116967"/>
                </a:lnTo>
                <a:lnTo>
                  <a:pt x="335811" y="1137879"/>
                </a:lnTo>
                <a:lnTo>
                  <a:pt x="376392" y="1155939"/>
                </a:lnTo>
                <a:lnTo>
                  <a:pt x="418491" y="1171015"/>
                </a:lnTo>
                <a:lnTo>
                  <a:pt x="461977" y="1182973"/>
                </a:lnTo>
                <a:lnTo>
                  <a:pt x="506715" y="1191679"/>
                </a:lnTo>
                <a:lnTo>
                  <a:pt x="552571" y="1197000"/>
                </a:lnTo>
                <a:lnTo>
                  <a:pt x="599414" y="1198803"/>
                </a:lnTo>
                <a:lnTo>
                  <a:pt x="646258" y="1197000"/>
                </a:lnTo>
                <a:lnTo>
                  <a:pt x="692116" y="1191679"/>
                </a:lnTo>
                <a:lnTo>
                  <a:pt x="736854" y="1182973"/>
                </a:lnTo>
                <a:lnTo>
                  <a:pt x="780339" y="1171015"/>
                </a:lnTo>
                <a:lnTo>
                  <a:pt x="822438" y="1155939"/>
                </a:lnTo>
                <a:lnTo>
                  <a:pt x="863018" y="1137879"/>
                </a:lnTo>
                <a:lnTo>
                  <a:pt x="901945" y="1116967"/>
                </a:lnTo>
                <a:lnTo>
                  <a:pt x="939086" y="1093336"/>
                </a:lnTo>
                <a:lnTo>
                  <a:pt x="974309" y="1067121"/>
                </a:lnTo>
                <a:lnTo>
                  <a:pt x="1007479" y="1038453"/>
                </a:lnTo>
                <a:lnTo>
                  <a:pt x="1038464" y="1007467"/>
                </a:lnTo>
                <a:lnTo>
                  <a:pt x="1067130" y="974296"/>
                </a:lnTo>
                <a:lnTo>
                  <a:pt x="1093431" y="938936"/>
                </a:lnTo>
                <a:lnTo>
                  <a:pt x="750455" y="938936"/>
                </a:lnTo>
                <a:lnTo>
                  <a:pt x="748855" y="938720"/>
                </a:lnTo>
                <a:lnTo>
                  <a:pt x="695836" y="898791"/>
                </a:lnTo>
                <a:lnTo>
                  <a:pt x="674831" y="879386"/>
                </a:lnTo>
                <a:lnTo>
                  <a:pt x="418528" y="879386"/>
                </a:lnTo>
                <a:lnTo>
                  <a:pt x="414758" y="854798"/>
                </a:lnTo>
                <a:lnTo>
                  <a:pt x="407919" y="798764"/>
                </a:lnTo>
                <a:lnTo>
                  <a:pt x="399941" y="730242"/>
                </a:lnTo>
                <a:lnTo>
                  <a:pt x="392755" y="668192"/>
                </a:lnTo>
                <a:lnTo>
                  <a:pt x="388289" y="631571"/>
                </a:lnTo>
                <a:lnTo>
                  <a:pt x="386803" y="629932"/>
                </a:lnTo>
                <a:lnTo>
                  <a:pt x="206248" y="554386"/>
                </a:lnTo>
                <a:lnTo>
                  <a:pt x="197962" y="550179"/>
                </a:lnTo>
                <a:lnTo>
                  <a:pt x="191956" y="545501"/>
                </a:lnTo>
                <a:lnTo>
                  <a:pt x="189687" y="540245"/>
                </a:lnTo>
                <a:lnTo>
                  <a:pt x="195882" y="530361"/>
                </a:lnTo>
                <a:lnTo>
                  <a:pt x="210770" y="523036"/>
                </a:lnTo>
                <a:lnTo>
                  <a:pt x="229576" y="517503"/>
                </a:lnTo>
                <a:lnTo>
                  <a:pt x="247523" y="512991"/>
                </a:lnTo>
                <a:lnTo>
                  <a:pt x="914788" y="333126"/>
                </a:lnTo>
                <a:lnTo>
                  <a:pt x="928560" y="329730"/>
                </a:lnTo>
                <a:lnTo>
                  <a:pt x="929932" y="329501"/>
                </a:lnTo>
                <a:lnTo>
                  <a:pt x="1134500" y="329501"/>
                </a:lnTo>
                <a:lnTo>
                  <a:pt x="1116973" y="296873"/>
                </a:lnTo>
                <a:lnTo>
                  <a:pt x="1093344" y="259731"/>
                </a:lnTo>
                <a:lnTo>
                  <a:pt x="1067130" y="224507"/>
                </a:lnTo>
                <a:lnTo>
                  <a:pt x="1038464" y="191336"/>
                </a:lnTo>
                <a:lnTo>
                  <a:pt x="1007479" y="160350"/>
                </a:lnTo>
                <a:lnTo>
                  <a:pt x="974309" y="131682"/>
                </a:lnTo>
                <a:lnTo>
                  <a:pt x="939086" y="105466"/>
                </a:lnTo>
                <a:lnTo>
                  <a:pt x="901945" y="81836"/>
                </a:lnTo>
                <a:lnTo>
                  <a:pt x="863018" y="60924"/>
                </a:lnTo>
                <a:lnTo>
                  <a:pt x="822438" y="42863"/>
                </a:lnTo>
                <a:lnTo>
                  <a:pt x="780339" y="27788"/>
                </a:lnTo>
                <a:lnTo>
                  <a:pt x="736854" y="15830"/>
                </a:lnTo>
                <a:lnTo>
                  <a:pt x="692116" y="7124"/>
                </a:lnTo>
                <a:lnTo>
                  <a:pt x="646258" y="1803"/>
                </a:lnTo>
                <a:lnTo>
                  <a:pt x="599414" y="0"/>
                </a:lnTo>
                <a:close/>
              </a:path>
              <a:path w="1198880" h="1198879">
                <a:moveTo>
                  <a:pt x="1134500" y="329501"/>
                </a:moveTo>
                <a:lnTo>
                  <a:pt x="932103" y="329501"/>
                </a:lnTo>
                <a:lnTo>
                  <a:pt x="934275" y="329730"/>
                </a:lnTo>
                <a:lnTo>
                  <a:pt x="939888" y="330415"/>
                </a:lnTo>
                <a:lnTo>
                  <a:pt x="946988" y="332587"/>
                </a:lnTo>
                <a:lnTo>
                  <a:pt x="949858" y="335572"/>
                </a:lnTo>
                <a:lnTo>
                  <a:pt x="954378" y="347038"/>
                </a:lnTo>
                <a:lnTo>
                  <a:pt x="953404" y="362948"/>
                </a:lnTo>
                <a:lnTo>
                  <a:pt x="949083" y="380833"/>
                </a:lnTo>
                <a:lnTo>
                  <a:pt x="943559" y="398221"/>
                </a:lnTo>
                <a:lnTo>
                  <a:pt x="806438" y="821508"/>
                </a:lnTo>
                <a:lnTo>
                  <a:pt x="785952" y="885101"/>
                </a:lnTo>
                <a:lnTo>
                  <a:pt x="764438" y="932582"/>
                </a:lnTo>
                <a:lnTo>
                  <a:pt x="752170" y="938936"/>
                </a:lnTo>
                <a:lnTo>
                  <a:pt x="1093431" y="938936"/>
                </a:lnTo>
                <a:lnTo>
                  <a:pt x="1116973" y="901930"/>
                </a:lnTo>
                <a:lnTo>
                  <a:pt x="1137884" y="863002"/>
                </a:lnTo>
                <a:lnTo>
                  <a:pt x="1155943" y="822422"/>
                </a:lnTo>
                <a:lnTo>
                  <a:pt x="1171017" y="780323"/>
                </a:lnTo>
                <a:lnTo>
                  <a:pt x="1182974" y="736838"/>
                </a:lnTo>
                <a:lnTo>
                  <a:pt x="1191679" y="692101"/>
                </a:lnTo>
                <a:lnTo>
                  <a:pt x="1197000" y="646244"/>
                </a:lnTo>
                <a:lnTo>
                  <a:pt x="1198803" y="599401"/>
                </a:lnTo>
                <a:lnTo>
                  <a:pt x="1197000" y="552559"/>
                </a:lnTo>
                <a:lnTo>
                  <a:pt x="1191679" y="506702"/>
                </a:lnTo>
                <a:lnTo>
                  <a:pt x="1182974" y="461965"/>
                </a:lnTo>
                <a:lnTo>
                  <a:pt x="1171017" y="418480"/>
                </a:lnTo>
                <a:lnTo>
                  <a:pt x="1155943" y="376381"/>
                </a:lnTo>
                <a:lnTo>
                  <a:pt x="1137884" y="335801"/>
                </a:lnTo>
                <a:lnTo>
                  <a:pt x="1134500" y="329501"/>
                </a:lnTo>
                <a:close/>
              </a:path>
              <a:path w="1198880" h="1198879">
                <a:moveTo>
                  <a:pt x="480034" y="693153"/>
                </a:moveTo>
                <a:lnTo>
                  <a:pt x="418528" y="879386"/>
                </a:lnTo>
                <a:lnTo>
                  <a:pt x="674831" y="879386"/>
                </a:lnTo>
                <a:lnTo>
                  <a:pt x="604653" y="814551"/>
                </a:lnTo>
                <a:lnTo>
                  <a:pt x="518365" y="731003"/>
                </a:lnTo>
                <a:lnTo>
                  <a:pt x="480034" y="693153"/>
                </a:lnTo>
                <a:close/>
              </a:path>
            </a:pathLst>
          </a:custGeom>
          <a:solidFill>
            <a:srgbClr val="33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2858" y="2979153"/>
            <a:ext cx="162941" cy="186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2289" y="2705988"/>
            <a:ext cx="436245" cy="459740"/>
          </a:xfrm>
          <a:custGeom>
            <a:avLst/>
            <a:gdLst/>
            <a:ahLst/>
            <a:cxnLst/>
            <a:rect l="l" t="t" r="r" b="b"/>
            <a:pathLst>
              <a:path w="436244" h="459739">
                <a:moveTo>
                  <a:pt x="436029" y="0"/>
                </a:moveTo>
                <a:lnTo>
                  <a:pt x="0" y="211594"/>
                </a:lnTo>
                <a:lnTo>
                  <a:pt x="4465" y="248214"/>
                </a:lnTo>
                <a:lnTo>
                  <a:pt x="11650" y="310262"/>
                </a:lnTo>
                <a:lnTo>
                  <a:pt x="19626" y="378782"/>
                </a:lnTo>
                <a:lnTo>
                  <a:pt x="26461" y="434817"/>
                </a:lnTo>
                <a:lnTo>
                  <a:pt x="30226" y="459409"/>
                </a:lnTo>
                <a:lnTo>
                  <a:pt x="91744" y="273177"/>
                </a:lnTo>
                <a:lnTo>
                  <a:pt x="436029" y="0"/>
                </a:lnTo>
                <a:close/>
              </a:path>
            </a:pathLst>
          </a:custGeom>
          <a:solidFill>
            <a:srgbClr val="C8DBE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100" y="177965"/>
            <a:ext cx="526732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mtClean="0"/>
              <a:t>РАСШИРЕННЫЙ </a:t>
            </a:r>
            <a:r>
              <a:rPr spc="50" dirty="0" smtClean="0"/>
              <a:t>ПОИСК</a:t>
            </a:r>
            <a:r>
              <a:rPr lang="ru-RU" spc="50" dirty="0" smtClean="0"/>
              <a:t> </a:t>
            </a:r>
            <a:r>
              <a:rPr spc="-135" dirty="0" smtClean="0"/>
              <a:t> </a:t>
            </a:r>
            <a:r>
              <a:rPr lang="ru-RU" spc="50" dirty="0" smtClean="0"/>
              <a:t>ПРОЦЕДУР</a:t>
            </a:r>
            <a:endParaRPr spc="50" dirty="0"/>
          </a:p>
        </p:txBody>
      </p:sp>
      <p:sp>
        <p:nvSpPr>
          <p:cNvPr id="3" name="object 3"/>
          <p:cNvSpPr txBox="1"/>
          <p:nvPr/>
        </p:nvSpPr>
        <p:spPr>
          <a:xfrm>
            <a:off x="275300" y="996391"/>
            <a:ext cx="7878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spc="-70" dirty="0" smtClean="0">
                <a:solidFill>
                  <a:srgbClr val="231F20"/>
                </a:solidFill>
                <a:latin typeface="Verdana"/>
                <a:cs typeface="Verdana"/>
              </a:rPr>
              <a:t>Осуществлять поиск и выгрузку нужных процедур возможно по критериям: ОКПД, ОКПД2, Статусе закупки, снижении более 25% и т.д.</a:t>
            </a:r>
            <a:endParaRPr sz="1200" dirty="0"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74825"/>
            <a:ext cx="798105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300" y="996391"/>
            <a:ext cx="2466340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005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Вкладка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отражает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срок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операций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за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Verdana"/>
                <a:cs typeface="Verdana"/>
              </a:rPr>
              <a:t>8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дней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менее.</a:t>
            </a:r>
            <a:endParaRPr sz="12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Позволяет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контролировать срок 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выполнения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юридически 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значимых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действий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на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площадке, 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таких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как публикация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протоколов,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публикация 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проектов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контрактов,</a:t>
            </a:r>
            <a:r>
              <a:rPr sz="1200" spc="-2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подписание  </a:t>
            </a:r>
            <a:r>
              <a:rPr sz="1200" spc="-70" dirty="0" err="1">
                <a:solidFill>
                  <a:srgbClr val="231F20"/>
                </a:solidFill>
                <a:latin typeface="Verdana"/>
                <a:cs typeface="Verdana"/>
              </a:rPr>
              <a:t>контрактов</a:t>
            </a:r>
            <a:r>
              <a:rPr sz="1200" spc="-70" dirty="0" smtClean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endParaRPr lang="ru-RU" sz="1200" spc="-70" dirty="0" smtClean="0">
              <a:solidFill>
                <a:srgbClr val="231F2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lang="ru-RU" sz="1200" spc="-70" dirty="0" smtClean="0">
                <a:solidFill>
                  <a:srgbClr val="231F20"/>
                </a:solidFill>
                <a:latin typeface="Verdana"/>
                <a:cs typeface="Verdana"/>
              </a:rPr>
              <a:t>УО могут осуществлять контроль как своих сроков так и подведомственных организаций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199" y="177965"/>
            <a:ext cx="309308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14" dirty="0" smtClean="0"/>
              <a:t>ВКЛАДКА </a:t>
            </a:r>
            <a:r>
              <a:rPr spc="-55" dirty="0"/>
              <a:t>НЕ</a:t>
            </a:r>
            <a:r>
              <a:rPr spc="-260" dirty="0"/>
              <a:t> </a:t>
            </a:r>
            <a:r>
              <a:rPr spc="-45" dirty="0"/>
              <a:t>ЗАБЫТЬ!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012825"/>
            <a:ext cx="60837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19600" y="1089025"/>
            <a:ext cx="762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95600" y="2536825"/>
            <a:ext cx="11430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00" y="996391"/>
            <a:ext cx="2522855" cy="163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191770" indent="-179705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Привлечение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на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торги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аккредитованных</a:t>
            </a:r>
            <a:r>
              <a:rPr sz="1200" spc="-2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участников</a:t>
            </a:r>
            <a:endParaRPr sz="1200">
              <a:latin typeface="Verdana"/>
              <a:cs typeface="Verdana"/>
            </a:endParaRPr>
          </a:p>
          <a:p>
            <a:pPr marL="192405" marR="5080" indent="-179705">
              <a:lnSpc>
                <a:spcPct val="100000"/>
              </a:lnSpc>
              <a:spcBef>
                <a:spcPts val="565"/>
              </a:spcBef>
              <a:buChar char="•"/>
              <a:tabLst>
                <a:tab pos="193040" algn="l"/>
              </a:tabLst>
            </a:pP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Поиск и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привлечение 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участников по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критериям 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Заказчика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(регион, </a:t>
            </a:r>
            <a:r>
              <a:rPr sz="1200" spc="-135" dirty="0">
                <a:solidFill>
                  <a:srgbClr val="231F20"/>
                </a:solidFill>
                <a:latin typeface="Verdana"/>
                <a:cs typeface="Verdana"/>
              </a:rPr>
              <a:t>ОКВЭД,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sz="1200" spc="-3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231F20"/>
                </a:solidFill>
                <a:latin typeface="Verdana"/>
                <a:cs typeface="Verdana"/>
              </a:rPr>
              <a:t>пр.)</a:t>
            </a:r>
            <a:endParaRPr sz="1200">
              <a:latin typeface="Verdana"/>
              <a:cs typeface="Verdana"/>
            </a:endParaRPr>
          </a:p>
          <a:p>
            <a:pPr marL="192405" marR="549910" indent="-179705">
              <a:lnSpc>
                <a:spcPct val="100000"/>
              </a:lnSpc>
              <a:spcBef>
                <a:spcPts val="565"/>
              </a:spcBef>
              <a:buChar char="•"/>
              <a:tabLst>
                <a:tab pos="193040" algn="l"/>
              </a:tabLst>
            </a:pP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Предоставление  информативных</a:t>
            </a:r>
            <a:r>
              <a:rPr sz="1200" spc="-2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отчетов 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о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результатах</a:t>
            </a:r>
            <a:r>
              <a:rPr sz="1200" spc="-2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работы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099" y="177965"/>
            <a:ext cx="672401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0" dirty="0" smtClean="0"/>
              <a:t>СЕРВИС </a:t>
            </a:r>
            <a:r>
              <a:rPr spc="-20" dirty="0"/>
              <a:t>ПРИВЛЕЧЕНИЯ </a:t>
            </a:r>
            <a:r>
              <a:rPr spc="10" dirty="0"/>
              <a:t>УЧАСТНИКОВ </a:t>
            </a:r>
            <a:r>
              <a:rPr spc="55" dirty="0"/>
              <a:t>НА</a:t>
            </a:r>
            <a:r>
              <a:rPr spc="-165" dirty="0"/>
              <a:t> </a:t>
            </a:r>
            <a:r>
              <a:rPr spc="-30" dirty="0"/>
              <a:t>ТОРГИ</a:t>
            </a:r>
          </a:p>
        </p:txBody>
      </p:sp>
      <p:sp>
        <p:nvSpPr>
          <p:cNvPr id="5" name="object 5"/>
          <p:cNvSpPr/>
          <p:nvPr/>
        </p:nvSpPr>
        <p:spPr>
          <a:xfrm>
            <a:off x="7315200" y="1774825"/>
            <a:ext cx="533400" cy="347980"/>
          </a:xfrm>
          <a:custGeom>
            <a:avLst/>
            <a:gdLst/>
            <a:ahLst/>
            <a:cxnLst/>
            <a:rect l="l" t="t" r="r" b="b"/>
            <a:pathLst>
              <a:path w="533400" h="347980">
                <a:moveTo>
                  <a:pt x="0" y="347395"/>
                </a:moveTo>
                <a:lnTo>
                  <a:pt x="532803" y="347395"/>
                </a:lnTo>
                <a:lnTo>
                  <a:pt x="532803" y="0"/>
                </a:lnTo>
                <a:lnTo>
                  <a:pt x="0" y="0"/>
                </a:lnTo>
                <a:lnTo>
                  <a:pt x="0" y="347395"/>
                </a:lnTo>
                <a:close/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140396"/>
            <a:ext cx="6172200" cy="232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315200" y="1774825"/>
            <a:ext cx="5334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00" y="996391"/>
            <a:ext cx="2388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Позволяет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Уполномоченному  органу предоставлять доступ 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подведомственным</a:t>
            </a:r>
            <a:r>
              <a:rPr sz="1200" spc="-2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организаци-  </a:t>
            </a:r>
            <a:r>
              <a:rPr sz="1200" spc="-15" dirty="0">
                <a:solidFill>
                  <a:srgbClr val="231F20"/>
                </a:solidFill>
                <a:latin typeface="Verdana"/>
                <a:cs typeface="Verdana"/>
              </a:rPr>
              <a:t>ям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информации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заявках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Verdana"/>
                <a:cs typeface="Verdana"/>
              </a:rPr>
              <a:t>др.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7100" y="177965"/>
            <a:ext cx="510032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14" dirty="0" smtClean="0"/>
              <a:t>ВКЛАДКА</a:t>
            </a:r>
            <a:r>
              <a:rPr spc="-90" dirty="0" smtClean="0"/>
              <a:t> </a:t>
            </a:r>
            <a:r>
              <a:rPr spc="-10" dirty="0"/>
              <a:t>«АДМИНИСТРИРОВАНИЕ»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860425"/>
            <a:ext cx="50410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00" y="996391"/>
            <a:ext cx="2462530" cy="1998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79705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Все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протоколы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отображаются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sz="12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одной</a:t>
            </a:r>
            <a:r>
              <a:rPr sz="12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странице</a:t>
            </a:r>
            <a:r>
              <a:rPr sz="12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sz="12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указанием 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информации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об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актуальной 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версии</a:t>
            </a:r>
            <a:endParaRPr sz="1200">
              <a:latin typeface="Verdana"/>
              <a:cs typeface="Verdana"/>
            </a:endParaRPr>
          </a:p>
          <a:p>
            <a:pPr marL="192405" marR="271145" indent="-179705">
              <a:lnSpc>
                <a:spcPct val="100000"/>
              </a:lnSpc>
              <a:spcBef>
                <a:spcPts val="565"/>
              </a:spcBef>
              <a:buChar char="•"/>
              <a:tabLst>
                <a:tab pos="193040" algn="l"/>
              </a:tabLst>
            </a:pP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Предусмотрено</a:t>
            </a:r>
            <a:r>
              <a:rPr sz="1200" spc="-20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скачивание 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протоколов </a:t>
            </a:r>
            <a:r>
              <a:rPr sz="1200" spc="-130" dirty="0">
                <a:solidFill>
                  <a:srgbClr val="231F20"/>
                </a:solidFill>
                <a:latin typeface="Verdana"/>
                <a:cs typeface="Verdana"/>
              </a:rPr>
              <a:t>«в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один</a:t>
            </a:r>
            <a:r>
              <a:rPr sz="1200" spc="-3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231F20"/>
                </a:solidFill>
                <a:latin typeface="Verdana"/>
                <a:cs typeface="Verdana"/>
              </a:rPr>
              <a:t>клик»</a:t>
            </a:r>
            <a:endParaRPr sz="1200">
              <a:latin typeface="Verdana"/>
              <a:cs typeface="Verdana"/>
            </a:endParaRPr>
          </a:p>
          <a:p>
            <a:pPr marL="192405" marR="111760" indent="-179705">
              <a:lnSpc>
                <a:spcPct val="100000"/>
              </a:lnSpc>
              <a:spcBef>
                <a:spcPts val="565"/>
              </a:spcBef>
              <a:buChar char="•"/>
              <a:tabLst>
                <a:tab pos="193040" algn="l"/>
              </a:tabLst>
            </a:pP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При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публикации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протокола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подведения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итогов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указывается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дата</a:t>
            </a:r>
            <a:r>
              <a:rPr sz="1200" spc="-2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подписания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письменного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протокола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7100" y="177965"/>
            <a:ext cx="506539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30" dirty="0" smtClean="0"/>
              <a:t>УДОБНЫЙ </a:t>
            </a:r>
            <a:r>
              <a:rPr spc="15" dirty="0"/>
              <a:t>ДОСТУП </a:t>
            </a:r>
            <a:r>
              <a:rPr spc="200" dirty="0"/>
              <a:t>К</a:t>
            </a:r>
            <a:r>
              <a:rPr spc="-275" dirty="0"/>
              <a:t> </a:t>
            </a:r>
            <a:r>
              <a:rPr spc="30" dirty="0"/>
              <a:t>ПРОТОКОЛАМ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17625"/>
            <a:ext cx="6173333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2841625"/>
            <a:ext cx="1600200" cy="38100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00" y="996391"/>
            <a:ext cx="2151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Добавление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собственных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шаблонов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для</a:t>
            </a:r>
            <a:r>
              <a:rPr sz="1200" spc="-2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формирования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выгрузки</a:t>
            </a:r>
            <a:r>
              <a:rPr sz="1200" spc="-25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протоколов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80003" y="1054811"/>
            <a:ext cx="3157220" cy="3874135"/>
          </a:xfrm>
          <a:custGeom>
            <a:avLst/>
            <a:gdLst/>
            <a:ahLst/>
            <a:cxnLst/>
            <a:rect l="l" t="t" r="r" b="b"/>
            <a:pathLst>
              <a:path w="3157220" h="3874135">
                <a:moveTo>
                  <a:pt x="0" y="3873588"/>
                </a:moveTo>
                <a:lnTo>
                  <a:pt x="3157105" y="3873588"/>
                </a:lnTo>
                <a:lnTo>
                  <a:pt x="3157105" y="0"/>
                </a:lnTo>
                <a:lnTo>
                  <a:pt x="0" y="0"/>
                </a:lnTo>
                <a:lnTo>
                  <a:pt x="0" y="3873588"/>
                </a:lnTo>
                <a:close/>
              </a:path>
            </a:pathLst>
          </a:custGeom>
          <a:ln w="3175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96024" y="1054798"/>
            <a:ext cx="2360295" cy="2701227"/>
          </a:xfrm>
          <a:custGeom>
            <a:avLst/>
            <a:gdLst/>
            <a:ahLst/>
            <a:cxnLst/>
            <a:rect l="l" t="t" r="r" b="b"/>
            <a:pathLst>
              <a:path w="2360295" h="1862455">
                <a:moveTo>
                  <a:pt x="0" y="1862239"/>
                </a:moveTo>
                <a:lnTo>
                  <a:pt x="2359977" y="1862239"/>
                </a:lnTo>
                <a:lnTo>
                  <a:pt x="2359977" y="0"/>
                </a:lnTo>
                <a:lnTo>
                  <a:pt x="0" y="0"/>
                </a:lnTo>
                <a:lnTo>
                  <a:pt x="0" y="1862239"/>
                </a:lnTo>
                <a:close/>
              </a:path>
            </a:pathLst>
          </a:custGeom>
          <a:ln w="3175">
            <a:solidFill>
              <a:srgbClr val="9AA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7100" y="177965"/>
            <a:ext cx="722375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0" dirty="0" smtClean="0"/>
              <a:t>АВТОМАТИЧЕСКОЕ </a:t>
            </a:r>
            <a:r>
              <a:rPr spc="10" dirty="0"/>
              <a:t>ФОРМИРОВАНИЕ</a:t>
            </a:r>
            <a:r>
              <a:rPr spc="-100" dirty="0"/>
              <a:t> </a:t>
            </a:r>
            <a:r>
              <a:rPr spc="5" dirty="0"/>
              <a:t>ПРОТОКОЛОВ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22425"/>
            <a:ext cx="2543175" cy="269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65225"/>
            <a:ext cx="3030268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089026"/>
            <a:ext cx="22098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851025"/>
            <a:ext cx="224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00" y="996391"/>
            <a:ext cx="2446020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33020" indent="-179705">
              <a:lnSpc>
                <a:spcPct val="100000"/>
              </a:lnSpc>
              <a:spcBef>
                <a:spcPts val="100"/>
              </a:spcBef>
              <a:buChar char="•"/>
              <a:tabLst>
                <a:tab pos="193040" algn="l"/>
              </a:tabLst>
            </a:pP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Предусмотрена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возможность 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отклонения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участника</a:t>
            </a:r>
            <a:r>
              <a:rPr sz="1200" spc="-3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закупки  на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любом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этапе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проведения  </a:t>
            </a:r>
            <a:r>
              <a:rPr sz="1200" spc="-95" dirty="0">
                <a:solidFill>
                  <a:srgbClr val="231F20"/>
                </a:solidFill>
                <a:latin typeface="Verdana"/>
                <a:cs typeface="Verdana"/>
              </a:rPr>
              <a:t>аукциона;</a:t>
            </a:r>
            <a:endParaRPr sz="1200" dirty="0">
              <a:latin typeface="Verdana"/>
              <a:cs typeface="Verdana"/>
            </a:endParaRPr>
          </a:p>
          <a:p>
            <a:pPr marL="192405" marR="5080" indent="-179705">
              <a:lnSpc>
                <a:spcPct val="100000"/>
              </a:lnSpc>
              <a:spcBef>
                <a:spcPts val="565"/>
              </a:spcBef>
              <a:buChar char="•"/>
              <a:tabLst>
                <a:tab pos="193040" algn="l"/>
              </a:tabLst>
            </a:pP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Данный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функционал</a:t>
            </a:r>
            <a:r>
              <a:rPr sz="1200" spc="-2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позволяет 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изменить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sz="1200" spc="-85" dirty="0" err="1">
                <a:solidFill>
                  <a:srgbClr val="231F20"/>
                </a:solidFill>
                <a:latin typeface="Verdana"/>
                <a:cs typeface="Verdana"/>
              </a:rPr>
              <a:t>Протокол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  </a:t>
            </a:r>
            <a:r>
              <a:rPr lang="ru-RU" sz="1200" spc="-55" dirty="0" smtClean="0">
                <a:solidFill>
                  <a:srgbClr val="231F20"/>
                </a:solidFill>
                <a:latin typeface="Verdana"/>
                <a:cs typeface="Verdana"/>
              </a:rPr>
              <a:t>подведения итогов</a:t>
            </a:r>
            <a:r>
              <a:rPr sz="1200" spc="-95" dirty="0" smtClean="0">
                <a:solidFill>
                  <a:srgbClr val="231F20"/>
                </a:solidFill>
                <a:latin typeface="Verdana"/>
                <a:cs typeface="Verdana"/>
              </a:rPr>
              <a:t>».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79991" y="1057857"/>
            <a:ext cx="5675998" cy="1967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71626" y="2220632"/>
            <a:ext cx="1248537" cy="110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68311" y="2217318"/>
            <a:ext cx="1255395" cy="1111885"/>
          </a:xfrm>
          <a:custGeom>
            <a:avLst/>
            <a:gdLst/>
            <a:ahLst/>
            <a:cxnLst/>
            <a:rect l="l" t="t" r="r" b="b"/>
            <a:pathLst>
              <a:path w="1255395" h="1111885">
                <a:moveTo>
                  <a:pt x="0" y="0"/>
                </a:moveTo>
                <a:lnTo>
                  <a:pt x="1255166" y="0"/>
                </a:lnTo>
                <a:lnTo>
                  <a:pt x="1255166" y="1111529"/>
                </a:lnTo>
                <a:lnTo>
                  <a:pt x="0" y="1111529"/>
                </a:lnTo>
                <a:lnTo>
                  <a:pt x="0" y="0"/>
                </a:lnTo>
                <a:close/>
              </a:path>
            </a:pathLst>
          </a:custGeom>
          <a:ln w="662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07719" y="2577579"/>
            <a:ext cx="702310" cy="292100"/>
          </a:xfrm>
          <a:custGeom>
            <a:avLst/>
            <a:gdLst/>
            <a:ahLst/>
            <a:cxnLst/>
            <a:rect l="l" t="t" r="r" b="b"/>
            <a:pathLst>
              <a:path w="702309" h="292100">
                <a:moveTo>
                  <a:pt x="0" y="291604"/>
                </a:moveTo>
                <a:lnTo>
                  <a:pt x="702005" y="291604"/>
                </a:lnTo>
                <a:lnTo>
                  <a:pt x="702005" y="0"/>
                </a:lnTo>
                <a:lnTo>
                  <a:pt x="0" y="0"/>
                </a:lnTo>
                <a:lnTo>
                  <a:pt x="0" y="291604"/>
                </a:lnTo>
                <a:close/>
              </a:path>
            </a:pathLst>
          </a:custGeom>
          <a:ln w="12700">
            <a:solidFill>
              <a:srgbClr val="E424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7100" y="177965"/>
            <a:ext cx="556831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0" dirty="0" smtClean="0"/>
              <a:t>ПУБЛИКАЦИЯ </a:t>
            </a:r>
            <a:r>
              <a:rPr spc="100" dirty="0"/>
              <a:t>И </a:t>
            </a:r>
            <a:r>
              <a:rPr spc="5" dirty="0"/>
              <a:t>ЗАМЕНА</a:t>
            </a:r>
            <a:r>
              <a:rPr spc="-345" dirty="0"/>
              <a:t> </a:t>
            </a:r>
            <a:r>
              <a:rPr spc="5" dirty="0"/>
              <a:t>ПРОТОКОЛОВ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00" y="996391"/>
            <a:ext cx="23285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личном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кабинете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на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этапе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рассмотрения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первых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вторых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частей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заявок,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отображается 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наличие</a:t>
            </a:r>
            <a:r>
              <a:rPr sz="12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поставщиков</a:t>
            </a:r>
            <a:r>
              <a:rPr sz="12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sz="12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реестре 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недобросовестных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79991" y="1054798"/>
            <a:ext cx="5675998" cy="114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9991" y="1054811"/>
            <a:ext cx="5675998" cy="1096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79991" y="2347160"/>
            <a:ext cx="5676010" cy="1097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7100" y="177965"/>
            <a:ext cx="820165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35" dirty="0" smtClean="0"/>
              <a:t>НАЛИЧИЕ </a:t>
            </a:r>
            <a:r>
              <a:rPr spc="45" dirty="0"/>
              <a:t>ПОСТАВЩИКА </a:t>
            </a:r>
            <a:r>
              <a:rPr spc="-45" dirty="0"/>
              <a:t>В </a:t>
            </a:r>
            <a:r>
              <a:rPr spc="-160" dirty="0"/>
              <a:t>РЕЕСТРЕ</a:t>
            </a:r>
            <a:r>
              <a:rPr spc="-220" dirty="0"/>
              <a:t> </a:t>
            </a:r>
            <a:r>
              <a:rPr spc="-35" dirty="0"/>
              <a:t>НЕДОБРОСОВЕСТНЫХ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0015" y="1708606"/>
            <a:ext cx="1664335" cy="598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6115">
              <a:lnSpc>
                <a:spcPct val="100000"/>
              </a:lnSpc>
              <a:spcBef>
                <a:spcPts val="100"/>
              </a:spcBef>
            </a:pPr>
            <a:r>
              <a:rPr sz="1250" spc="-65" dirty="0">
                <a:solidFill>
                  <a:srgbClr val="212121"/>
                </a:solidFill>
                <a:latin typeface="Verdana"/>
                <a:cs typeface="Verdana"/>
              </a:rPr>
              <a:t>Организация  </a:t>
            </a:r>
            <a:r>
              <a:rPr sz="1250" spc="-70" dirty="0">
                <a:solidFill>
                  <a:srgbClr val="212121"/>
                </a:solidFill>
                <a:latin typeface="Verdana"/>
                <a:cs typeface="Verdana"/>
              </a:rPr>
              <a:t>закупок</a:t>
            </a:r>
            <a:r>
              <a:rPr sz="1250" spc="-17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55" dirty="0">
                <a:solidFill>
                  <a:srgbClr val="212121"/>
                </a:solidFill>
                <a:latin typeface="Verdana"/>
                <a:cs typeface="Verdana"/>
              </a:rPr>
              <a:t>в</a:t>
            </a:r>
            <a:endParaRPr sz="12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50" spc="-55" dirty="0">
                <a:solidFill>
                  <a:srgbClr val="212121"/>
                </a:solidFill>
                <a:latin typeface="Verdana"/>
                <a:cs typeface="Verdana"/>
              </a:rPr>
              <a:t>соответствии </a:t>
            </a:r>
            <a:r>
              <a:rPr sz="1250" spc="-60" dirty="0">
                <a:solidFill>
                  <a:srgbClr val="212121"/>
                </a:solidFill>
                <a:latin typeface="Verdana"/>
                <a:cs typeface="Verdana"/>
              </a:rPr>
              <a:t>с</a:t>
            </a:r>
            <a:r>
              <a:rPr sz="1250" spc="-30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35" dirty="0">
                <a:solidFill>
                  <a:srgbClr val="212121"/>
                </a:solidFill>
                <a:latin typeface="Verdana"/>
                <a:cs typeface="Verdana"/>
              </a:rPr>
              <a:t>44-ФЗ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1314" y="1809051"/>
            <a:ext cx="1845310" cy="40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50" spc="-65" dirty="0" err="1">
                <a:solidFill>
                  <a:srgbClr val="212121"/>
                </a:solidFill>
                <a:latin typeface="Verdana"/>
                <a:cs typeface="Verdana"/>
              </a:rPr>
              <a:t>Интеграция</a:t>
            </a:r>
            <a:r>
              <a:rPr sz="1250" spc="-6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60" dirty="0" smtClean="0">
                <a:solidFill>
                  <a:srgbClr val="212121"/>
                </a:solidFill>
                <a:latin typeface="Verdana"/>
                <a:cs typeface="Verdana"/>
              </a:rPr>
              <a:t>с</a:t>
            </a:r>
            <a:r>
              <a:rPr lang="ru-RU" sz="1250" spc="-60" dirty="0" smtClean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295" dirty="0" smtClean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60" dirty="0">
                <a:solidFill>
                  <a:srgbClr val="212121"/>
                </a:solidFill>
                <a:latin typeface="Verdana"/>
                <a:cs typeface="Verdana"/>
              </a:rPr>
              <a:t>внешними  </a:t>
            </a:r>
            <a:r>
              <a:rPr sz="1250" spc="-35" dirty="0">
                <a:solidFill>
                  <a:srgbClr val="212121"/>
                </a:solidFill>
                <a:latin typeface="Verdana"/>
                <a:cs typeface="Verdana"/>
              </a:rPr>
              <a:t>системами</a:t>
            </a:r>
            <a:endParaRPr sz="125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1314" y="3139871"/>
            <a:ext cx="1567180" cy="40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50" spc="-85" dirty="0">
                <a:solidFill>
                  <a:srgbClr val="212121"/>
                </a:solidFill>
                <a:latin typeface="Verdana"/>
                <a:cs typeface="Verdana"/>
              </a:rPr>
              <a:t>Выпуск</a:t>
            </a:r>
            <a:r>
              <a:rPr sz="1250" spc="-22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65" dirty="0">
                <a:solidFill>
                  <a:srgbClr val="212121"/>
                </a:solidFill>
                <a:latin typeface="Verdana"/>
                <a:cs typeface="Verdana"/>
              </a:rPr>
              <a:t>электронной  </a:t>
            </a:r>
            <a:r>
              <a:rPr sz="1250" spc="-70" dirty="0">
                <a:solidFill>
                  <a:srgbClr val="212121"/>
                </a:solidFill>
                <a:latin typeface="Verdana"/>
                <a:cs typeface="Verdana"/>
              </a:rPr>
              <a:t>подписи </a:t>
            </a:r>
            <a:r>
              <a:rPr sz="1250" spc="-65" dirty="0">
                <a:solidFill>
                  <a:srgbClr val="212121"/>
                </a:solidFill>
                <a:latin typeface="Verdana"/>
                <a:cs typeface="Verdana"/>
              </a:rPr>
              <a:t>по</a:t>
            </a:r>
            <a:r>
              <a:rPr sz="1250" spc="-28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65" dirty="0">
                <a:solidFill>
                  <a:srgbClr val="212121"/>
                </a:solidFill>
                <a:latin typeface="Verdana"/>
                <a:cs typeface="Verdana"/>
              </a:rPr>
              <a:t>223-ФЗ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9547" y="1708606"/>
            <a:ext cx="1737360" cy="598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9140">
              <a:lnSpc>
                <a:spcPct val="100000"/>
              </a:lnSpc>
              <a:spcBef>
                <a:spcPts val="100"/>
              </a:spcBef>
            </a:pPr>
            <a:r>
              <a:rPr sz="1250" spc="-65" dirty="0">
                <a:solidFill>
                  <a:srgbClr val="212121"/>
                </a:solidFill>
                <a:latin typeface="Verdana"/>
                <a:cs typeface="Verdana"/>
              </a:rPr>
              <a:t>Организация  </a:t>
            </a:r>
            <a:r>
              <a:rPr sz="1250" spc="-70" dirty="0">
                <a:solidFill>
                  <a:srgbClr val="212121"/>
                </a:solidFill>
                <a:latin typeface="Verdana"/>
                <a:cs typeface="Verdana"/>
              </a:rPr>
              <a:t>закупок</a:t>
            </a:r>
            <a:r>
              <a:rPr sz="1250" spc="-17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55" dirty="0">
                <a:solidFill>
                  <a:srgbClr val="212121"/>
                </a:solidFill>
                <a:latin typeface="Verdana"/>
                <a:cs typeface="Verdana"/>
              </a:rPr>
              <a:t>в</a:t>
            </a:r>
            <a:endParaRPr sz="12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50" spc="-55" dirty="0">
                <a:solidFill>
                  <a:srgbClr val="212121"/>
                </a:solidFill>
                <a:latin typeface="Verdana"/>
                <a:cs typeface="Verdana"/>
              </a:rPr>
              <a:t>соответствии </a:t>
            </a:r>
            <a:r>
              <a:rPr sz="1250" spc="-60" dirty="0">
                <a:solidFill>
                  <a:srgbClr val="212121"/>
                </a:solidFill>
                <a:latin typeface="Verdana"/>
                <a:cs typeface="Verdana"/>
              </a:rPr>
              <a:t>с</a:t>
            </a:r>
            <a:r>
              <a:rPr sz="1250" spc="-30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65" dirty="0">
                <a:solidFill>
                  <a:srgbClr val="212121"/>
                </a:solidFill>
                <a:latin typeface="Verdana"/>
                <a:cs typeface="Verdana"/>
              </a:rPr>
              <a:t>223-ФЗ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9547" y="3044393"/>
            <a:ext cx="1669414" cy="598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50" spc="-70" dirty="0">
                <a:solidFill>
                  <a:srgbClr val="212121"/>
                </a:solidFill>
                <a:latin typeface="Verdana"/>
                <a:cs typeface="Verdana"/>
              </a:rPr>
              <a:t>Проведение</a:t>
            </a:r>
            <a:r>
              <a:rPr sz="1250" spc="-24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75" dirty="0">
                <a:solidFill>
                  <a:srgbClr val="212121"/>
                </a:solidFill>
                <a:latin typeface="Verdana"/>
                <a:cs typeface="Verdana"/>
              </a:rPr>
              <a:t>обучения  </a:t>
            </a:r>
            <a:r>
              <a:rPr sz="1250" spc="-70" dirty="0">
                <a:solidFill>
                  <a:srgbClr val="212121"/>
                </a:solidFill>
                <a:latin typeface="Verdana"/>
                <a:cs typeface="Verdana"/>
              </a:rPr>
              <a:t>сотрудников  </a:t>
            </a:r>
            <a:r>
              <a:rPr sz="1250" spc="-80" dirty="0">
                <a:solidFill>
                  <a:srgbClr val="212121"/>
                </a:solidFill>
                <a:latin typeface="Verdana"/>
                <a:cs typeface="Verdana"/>
              </a:rPr>
              <a:t>закупочных</a:t>
            </a:r>
            <a:r>
              <a:rPr sz="1250" spc="-17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70" dirty="0">
                <a:solidFill>
                  <a:srgbClr val="212121"/>
                </a:solidFill>
                <a:latin typeface="Verdana"/>
                <a:cs typeface="Verdana"/>
              </a:rPr>
              <a:t>отделов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0015" y="2988893"/>
            <a:ext cx="178181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65" dirty="0">
                <a:solidFill>
                  <a:srgbClr val="212121"/>
                </a:solidFill>
                <a:latin typeface="Verdana"/>
                <a:cs typeface="Verdana"/>
              </a:rPr>
              <a:t>Реализация</a:t>
            </a:r>
            <a:r>
              <a:rPr sz="1250" spc="-229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50" dirty="0">
                <a:solidFill>
                  <a:srgbClr val="212121"/>
                </a:solidFill>
                <a:latin typeface="Verdana"/>
                <a:cs typeface="Verdana"/>
              </a:rPr>
              <a:t>имущества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285" y="3179863"/>
            <a:ext cx="236537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3370" algn="l"/>
                <a:tab pos="615315" algn="l"/>
              </a:tabLst>
            </a:pPr>
            <a:r>
              <a:rPr sz="1250" u="heavy" dirty="0">
                <a:solidFill>
                  <a:srgbClr val="212121"/>
                </a:solidFill>
                <a:uFill>
                  <a:solidFill>
                    <a:srgbClr val="A7B5C1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50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1250" spc="-70" dirty="0">
                <a:solidFill>
                  <a:srgbClr val="212121"/>
                </a:solidFill>
                <a:latin typeface="Verdana"/>
                <a:cs typeface="Verdana"/>
              </a:rPr>
              <a:t>и </a:t>
            </a:r>
            <a:r>
              <a:rPr sz="1250" spc="-65" dirty="0">
                <a:solidFill>
                  <a:srgbClr val="212121"/>
                </a:solidFill>
                <a:latin typeface="Verdana"/>
                <a:cs typeface="Verdana"/>
              </a:rPr>
              <a:t>имущественных</a:t>
            </a:r>
            <a:r>
              <a:rPr sz="1250" spc="-29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65" dirty="0">
                <a:solidFill>
                  <a:srgbClr val="212121"/>
                </a:solidFill>
                <a:latin typeface="Verdana"/>
                <a:cs typeface="Verdana"/>
              </a:rPr>
              <a:t>прав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4098" y="3370833"/>
            <a:ext cx="2326640" cy="40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 marR="5080" indent="-556260">
              <a:lnSpc>
                <a:spcPct val="100000"/>
              </a:lnSpc>
              <a:spcBef>
                <a:spcPts val="100"/>
              </a:spcBef>
              <a:tabLst>
                <a:tab pos="255904" algn="l"/>
                <a:tab pos="568325" algn="l"/>
              </a:tabLst>
            </a:pPr>
            <a:r>
              <a:rPr sz="1250" u="heavy" dirty="0">
                <a:solidFill>
                  <a:srgbClr val="212121"/>
                </a:solidFill>
                <a:uFill>
                  <a:solidFill>
                    <a:srgbClr val="A7B5C1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50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1250" spc="-80" dirty="0">
                <a:solidFill>
                  <a:srgbClr val="212121"/>
                </a:solidFill>
                <a:latin typeface="Verdana"/>
                <a:cs typeface="Verdana"/>
              </a:rPr>
              <a:t>(приватизация,</a:t>
            </a:r>
            <a:r>
              <a:rPr sz="1250" spc="-22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85" dirty="0">
                <a:solidFill>
                  <a:srgbClr val="212121"/>
                </a:solidFill>
                <a:latin typeface="Verdana"/>
                <a:cs typeface="Verdana"/>
              </a:rPr>
              <a:t>аренда,  </a:t>
            </a:r>
            <a:r>
              <a:rPr sz="1250" spc="-60" dirty="0">
                <a:solidFill>
                  <a:srgbClr val="212121"/>
                </a:solidFill>
                <a:latin typeface="Verdana"/>
                <a:cs typeface="Verdana"/>
              </a:rPr>
              <a:t>продажа</a:t>
            </a:r>
            <a:r>
              <a:rPr sz="1250" spc="-18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80" dirty="0">
                <a:solidFill>
                  <a:srgbClr val="212121"/>
                </a:solidFill>
                <a:latin typeface="Verdana"/>
                <a:cs typeface="Verdana"/>
              </a:rPr>
              <a:t>неликвидов)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31211" y="526872"/>
            <a:ext cx="4478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3930" marR="5080" indent="-9518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НАПРАВЛЕНИЯ</a:t>
            </a:r>
            <a:r>
              <a:rPr spc="-145" dirty="0"/>
              <a:t> </a:t>
            </a:r>
            <a:r>
              <a:rPr spc="-20" dirty="0"/>
              <a:t>ДЕЯТЕЛЬНОСТИ  </a:t>
            </a:r>
            <a:r>
              <a:rPr spc="90" dirty="0"/>
              <a:t>ДЛЯ</a:t>
            </a:r>
            <a:r>
              <a:rPr spc="-65" dirty="0"/>
              <a:t> </a:t>
            </a:r>
            <a:r>
              <a:rPr spc="30" dirty="0"/>
              <a:t>ЗАКАЗЧИКОВ</a:t>
            </a:r>
          </a:p>
        </p:txBody>
      </p:sp>
      <p:sp>
        <p:nvSpPr>
          <p:cNvPr id="11" name="object 11"/>
          <p:cNvSpPr/>
          <p:nvPr/>
        </p:nvSpPr>
        <p:spPr>
          <a:xfrm>
            <a:off x="6173177" y="1716150"/>
            <a:ext cx="449580" cy="599440"/>
          </a:xfrm>
          <a:custGeom>
            <a:avLst/>
            <a:gdLst/>
            <a:ahLst/>
            <a:cxnLst/>
            <a:rect l="l" t="t" r="r" b="b"/>
            <a:pathLst>
              <a:path w="449579" h="599439">
                <a:moveTo>
                  <a:pt x="18732" y="243408"/>
                </a:moveTo>
                <a:lnTo>
                  <a:pt x="0" y="243408"/>
                </a:lnTo>
                <a:lnTo>
                  <a:pt x="0" y="599135"/>
                </a:lnTo>
                <a:lnTo>
                  <a:pt x="449351" y="599135"/>
                </a:lnTo>
                <a:lnTo>
                  <a:pt x="449351" y="580415"/>
                </a:lnTo>
                <a:lnTo>
                  <a:pt x="18732" y="580415"/>
                </a:lnTo>
                <a:lnTo>
                  <a:pt x="18732" y="243408"/>
                </a:lnTo>
                <a:close/>
              </a:path>
              <a:path w="449579" h="599439">
                <a:moveTo>
                  <a:pt x="368973" y="0"/>
                </a:moveTo>
                <a:lnTo>
                  <a:pt x="112344" y="0"/>
                </a:lnTo>
                <a:lnTo>
                  <a:pt x="112344" y="18732"/>
                </a:lnTo>
                <a:lnTo>
                  <a:pt x="361226" y="18732"/>
                </a:lnTo>
                <a:lnTo>
                  <a:pt x="430631" y="88138"/>
                </a:lnTo>
                <a:lnTo>
                  <a:pt x="430631" y="580415"/>
                </a:lnTo>
                <a:lnTo>
                  <a:pt x="449351" y="580415"/>
                </a:lnTo>
                <a:lnTo>
                  <a:pt x="449351" y="80378"/>
                </a:lnTo>
                <a:lnTo>
                  <a:pt x="368973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3177" y="1716150"/>
            <a:ext cx="131064" cy="22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41681" y="178169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783" y="0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41681" y="181913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783" y="0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41681" y="1856574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0" y="0"/>
                </a:moveTo>
                <a:lnTo>
                  <a:pt x="224675" y="0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41681" y="1894027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0" y="0"/>
                </a:moveTo>
                <a:lnTo>
                  <a:pt x="224675" y="0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41681" y="1931466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0" y="0"/>
                </a:moveTo>
                <a:lnTo>
                  <a:pt x="224675" y="0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350" y="2250109"/>
            <a:ext cx="337185" cy="0"/>
          </a:xfrm>
          <a:custGeom>
            <a:avLst/>
            <a:gdLst/>
            <a:ahLst/>
            <a:cxnLst/>
            <a:rect l="l" t="t" r="r" b="b"/>
            <a:pathLst>
              <a:path w="337184">
                <a:moveTo>
                  <a:pt x="0" y="0"/>
                </a:moveTo>
                <a:lnTo>
                  <a:pt x="337007" y="0"/>
                </a:lnTo>
              </a:path>
            </a:pathLst>
          </a:custGeom>
          <a:ln w="19050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38709" y="1996744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39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29350" y="1987219"/>
            <a:ext cx="337185" cy="0"/>
          </a:xfrm>
          <a:custGeom>
            <a:avLst/>
            <a:gdLst/>
            <a:ahLst/>
            <a:cxnLst/>
            <a:rect l="l" t="t" r="r" b="b"/>
            <a:pathLst>
              <a:path w="337184">
                <a:moveTo>
                  <a:pt x="0" y="0"/>
                </a:moveTo>
                <a:lnTo>
                  <a:pt x="337007" y="0"/>
                </a:lnTo>
              </a:path>
            </a:pathLst>
          </a:custGeom>
          <a:ln w="19050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6997" y="1996998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395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28917" y="1725523"/>
            <a:ext cx="84251" cy="84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04241" y="2043810"/>
            <a:ext cx="187223" cy="149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8928" y="3105505"/>
            <a:ext cx="599440" cy="449580"/>
          </a:xfrm>
          <a:custGeom>
            <a:avLst/>
            <a:gdLst/>
            <a:ahLst/>
            <a:cxnLst/>
            <a:rect l="l" t="t" r="r" b="b"/>
            <a:pathLst>
              <a:path w="599440" h="449579">
                <a:moveTo>
                  <a:pt x="93611" y="0"/>
                </a:moveTo>
                <a:lnTo>
                  <a:pt x="37439" y="0"/>
                </a:lnTo>
                <a:lnTo>
                  <a:pt x="22883" y="2947"/>
                </a:lnTo>
                <a:lnTo>
                  <a:pt x="10980" y="10982"/>
                </a:lnTo>
                <a:lnTo>
                  <a:pt x="2947" y="22888"/>
                </a:lnTo>
                <a:lnTo>
                  <a:pt x="0" y="37452"/>
                </a:lnTo>
                <a:lnTo>
                  <a:pt x="0" y="411911"/>
                </a:lnTo>
                <a:lnTo>
                  <a:pt x="2947" y="426468"/>
                </a:lnTo>
                <a:lnTo>
                  <a:pt x="10980" y="438370"/>
                </a:lnTo>
                <a:lnTo>
                  <a:pt x="22883" y="446403"/>
                </a:lnTo>
                <a:lnTo>
                  <a:pt x="37439" y="449351"/>
                </a:lnTo>
                <a:lnTo>
                  <a:pt x="561682" y="449351"/>
                </a:lnTo>
                <a:lnTo>
                  <a:pt x="576244" y="446403"/>
                </a:lnTo>
                <a:lnTo>
                  <a:pt x="588146" y="438370"/>
                </a:lnTo>
                <a:lnTo>
                  <a:pt x="593367" y="430631"/>
                </a:lnTo>
                <a:lnTo>
                  <a:pt x="37439" y="430631"/>
                </a:lnTo>
                <a:lnTo>
                  <a:pt x="30158" y="429158"/>
                </a:lnTo>
                <a:lnTo>
                  <a:pt x="24207" y="425143"/>
                </a:lnTo>
                <a:lnTo>
                  <a:pt x="20192" y="419192"/>
                </a:lnTo>
                <a:lnTo>
                  <a:pt x="18719" y="411911"/>
                </a:lnTo>
                <a:lnTo>
                  <a:pt x="18719" y="37452"/>
                </a:lnTo>
                <a:lnTo>
                  <a:pt x="20192" y="30171"/>
                </a:lnTo>
                <a:lnTo>
                  <a:pt x="24207" y="24220"/>
                </a:lnTo>
                <a:lnTo>
                  <a:pt x="30158" y="20205"/>
                </a:lnTo>
                <a:lnTo>
                  <a:pt x="37439" y="18732"/>
                </a:lnTo>
                <a:lnTo>
                  <a:pt x="93611" y="18732"/>
                </a:lnTo>
                <a:lnTo>
                  <a:pt x="93611" y="0"/>
                </a:lnTo>
                <a:close/>
              </a:path>
              <a:path w="599440" h="449579">
                <a:moveTo>
                  <a:pt x="561682" y="0"/>
                </a:moveTo>
                <a:lnTo>
                  <a:pt x="205955" y="0"/>
                </a:lnTo>
                <a:lnTo>
                  <a:pt x="205955" y="18732"/>
                </a:lnTo>
                <a:lnTo>
                  <a:pt x="561682" y="18732"/>
                </a:lnTo>
                <a:lnTo>
                  <a:pt x="568963" y="20205"/>
                </a:lnTo>
                <a:lnTo>
                  <a:pt x="574914" y="24220"/>
                </a:lnTo>
                <a:lnTo>
                  <a:pt x="578929" y="30171"/>
                </a:lnTo>
                <a:lnTo>
                  <a:pt x="580402" y="37452"/>
                </a:lnTo>
                <a:lnTo>
                  <a:pt x="580402" y="411911"/>
                </a:lnTo>
                <a:lnTo>
                  <a:pt x="578929" y="419192"/>
                </a:lnTo>
                <a:lnTo>
                  <a:pt x="574914" y="425143"/>
                </a:lnTo>
                <a:lnTo>
                  <a:pt x="568963" y="429158"/>
                </a:lnTo>
                <a:lnTo>
                  <a:pt x="561682" y="430631"/>
                </a:lnTo>
                <a:lnTo>
                  <a:pt x="593367" y="430631"/>
                </a:lnTo>
                <a:lnTo>
                  <a:pt x="596176" y="426468"/>
                </a:lnTo>
                <a:lnTo>
                  <a:pt x="599122" y="411911"/>
                </a:lnTo>
                <a:lnTo>
                  <a:pt x="599122" y="37452"/>
                </a:lnTo>
                <a:lnTo>
                  <a:pt x="596176" y="22888"/>
                </a:lnTo>
                <a:lnTo>
                  <a:pt x="588146" y="10982"/>
                </a:lnTo>
                <a:lnTo>
                  <a:pt x="576244" y="2947"/>
                </a:lnTo>
                <a:lnTo>
                  <a:pt x="561682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4428" y="3543642"/>
            <a:ext cx="37465" cy="97790"/>
          </a:xfrm>
          <a:custGeom>
            <a:avLst/>
            <a:gdLst/>
            <a:ahLst/>
            <a:cxnLst/>
            <a:rect l="l" t="t" r="r" b="b"/>
            <a:pathLst>
              <a:path w="37465" h="97789">
                <a:moveTo>
                  <a:pt x="18719" y="0"/>
                </a:moveTo>
                <a:lnTo>
                  <a:pt x="0" y="93624"/>
                </a:lnTo>
                <a:lnTo>
                  <a:pt x="18351" y="97294"/>
                </a:lnTo>
                <a:lnTo>
                  <a:pt x="37071" y="3682"/>
                </a:lnTo>
                <a:lnTo>
                  <a:pt x="18719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9129" y="3498684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19" y="18719"/>
                </a:moveTo>
                <a:lnTo>
                  <a:pt x="0" y="18719"/>
                </a:lnTo>
                <a:lnTo>
                  <a:pt x="0" y="0"/>
                </a:lnTo>
                <a:lnTo>
                  <a:pt x="18719" y="0"/>
                </a:lnTo>
                <a:lnTo>
                  <a:pt x="18719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6367" y="3470440"/>
            <a:ext cx="524510" cy="0"/>
          </a:xfrm>
          <a:custGeom>
            <a:avLst/>
            <a:gdLst/>
            <a:ahLst/>
            <a:cxnLst/>
            <a:rect l="l" t="t" r="r" b="b"/>
            <a:pathLst>
              <a:path w="524510">
                <a:moveTo>
                  <a:pt x="0" y="0"/>
                </a:moveTo>
                <a:lnTo>
                  <a:pt x="524243" y="0"/>
                </a:lnTo>
              </a:path>
            </a:pathLst>
          </a:custGeom>
          <a:ln w="19050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5734" y="3161195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19"/>
                </a:lnTo>
              </a:path>
            </a:pathLst>
          </a:custGeom>
          <a:ln w="18732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6367" y="3143414"/>
            <a:ext cx="56515" cy="17780"/>
          </a:xfrm>
          <a:custGeom>
            <a:avLst/>
            <a:gdLst/>
            <a:ahLst/>
            <a:cxnLst/>
            <a:rect l="l" t="t" r="r" b="b"/>
            <a:pathLst>
              <a:path w="56515" h="17780">
                <a:moveTo>
                  <a:pt x="0" y="17779"/>
                </a:moveTo>
                <a:lnTo>
                  <a:pt x="56172" y="17779"/>
                </a:lnTo>
                <a:lnTo>
                  <a:pt x="56172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1251" y="3161195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19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4884" y="3152304"/>
            <a:ext cx="356235" cy="0"/>
          </a:xfrm>
          <a:custGeom>
            <a:avLst/>
            <a:gdLst/>
            <a:ahLst/>
            <a:cxnLst/>
            <a:rect l="l" t="t" r="r" b="b"/>
            <a:pathLst>
              <a:path w="356234">
                <a:moveTo>
                  <a:pt x="0" y="0"/>
                </a:moveTo>
                <a:lnTo>
                  <a:pt x="355727" y="0"/>
                </a:lnTo>
              </a:path>
            </a:pathLst>
          </a:custGeom>
          <a:ln w="17780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2542" y="3217100"/>
            <a:ext cx="412115" cy="225425"/>
          </a:xfrm>
          <a:custGeom>
            <a:avLst/>
            <a:gdLst/>
            <a:ahLst/>
            <a:cxnLst/>
            <a:rect l="l" t="t" r="r" b="b"/>
            <a:pathLst>
              <a:path w="412115" h="225425">
                <a:moveTo>
                  <a:pt x="177939" y="0"/>
                </a:moveTo>
                <a:lnTo>
                  <a:pt x="173913" y="800"/>
                </a:lnTo>
                <a:lnTo>
                  <a:pt x="113322" y="61404"/>
                </a:lnTo>
                <a:lnTo>
                  <a:pt x="112331" y="63792"/>
                </a:lnTo>
                <a:lnTo>
                  <a:pt x="112331" y="94348"/>
                </a:lnTo>
                <a:lnTo>
                  <a:pt x="4190" y="94348"/>
                </a:lnTo>
                <a:lnTo>
                  <a:pt x="0" y="98539"/>
                </a:lnTo>
                <a:lnTo>
                  <a:pt x="0" y="225412"/>
                </a:lnTo>
                <a:lnTo>
                  <a:pt x="18719" y="225412"/>
                </a:lnTo>
                <a:lnTo>
                  <a:pt x="18719" y="113080"/>
                </a:lnTo>
                <a:lnTo>
                  <a:pt x="126860" y="113080"/>
                </a:lnTo>
                <a:lnTo>
                  <a:pt x="131051" y="108877"/>
                </a:lnTo>
                <a:lnTo>
                  <a:pt x="131140" y="70053"/>
                </a:lnTo>
                <a:lnTo>
                  <a:pt x="168503" y="32702"/>
                </a:lnTo>
                <a:lnTo>
                  <a:pt x="187223" y="32702"/>
                </a:lnTo>
                <a:lnTo>
                  <a:pt x="187223" y="6311"/>
                </a:lnTo>
                <a:lnTo>
                  <a:pt x="184950" y="2895"/>
                </a:lnTo>
                <a:lnTo>
                  <a:pt x="177939" y="0"/>
                </a:lnTo>
                <a:close/>
              </a:path>
              <a:path w="412115" h="225425">
                <a:moveTo>
                  <a:pt x="411899" y="32702"/>
                </a:moveTo>
                <a:lnTo>
                  <a:pt x="393179" y="32702"/>
                </a:lnTo>
                <a:lnTo>
                  <a:pt x="393179" y="225412"/>
                </a:lnTo>
                <a:lnTo>
                  <a:pt x="411899" y="225412"/>
                </a:lnTo>
                <a:lnTo>
                  <a:pt x="411899" y="32702"/>
                </a:lnTo>
                <a:close/>
              </a:path>
              <a:path w="412115" h="225425">
                <a:moveTo>
                  <a:pt x="187223" y="32702"/>
                </a:moveTo>
                <a:lnTo>
                  <a:pt x="168503" y="32702"/>
                </a:lnTo>
                <a:lnTo>
                  <a:pt x="168563" y="70142"/>
                </a:lnTo>
                <a:lnTo>
                  <a:pt x="170789" y="73469"/>
                </a:lnTo>
                <a:lnTo>
                  <a:pt x="177774" y="76365"/>
                </a:lnTo>
                <a:lnTo>
                  <a:pt x="181800" y="75564"/>
                </a:lnTo>
                <a:lnTo>
                  <a:pt x="213699" y="43675"/>
                </a:lnTo>
                <a:lnTo>
                  <a:pt x="187223" y="43675"/>
                </a:lnTo>
                <a:lnTo>
                  <a:pt x="187223" y="32702"/>
                </a:lnTo>
                <a:close/>
              </a:path>
              <a:path w="412115" h="225425">
                <a:moveTo>
                  <a:pt x="243395" y="32702"/>
                </a:moveTo>
                <a:lnTo>
                  <a:pt x="224675" y="32702"/>
                </a:lnTo>
                <a:lnTo>
                  <a:pt x="224734" y="70142"/>
                </a:lnTo>
                <a:lnTo>
                  <a:pt x="226948" y="73469"/>
                </a:lnTo>
                <a:lnTo>
                  <a:pt x="233946" y="76365"/>
                </a:lnTo>
                <a:lnTo>
                  <a:pt x="237959" y="75564"/>
                </a:lnTo>
                <a:lnTo>
                  <a:pt x="269859" y="43675"/>
                </a:lnTo>
                <a:lnTo>
                  <a:pt x="243395" y="43675"/>
                </a:lnTo>
                <a:lnTo>
                  <a:pt x="243395" y="32702"/>
                </a:lnTo>
                <a:close/>
              </a:path>
              <a:path w="412115" h="225425">
                <a:moveTo>
                  <a:pt x="299567" y="32702"/>
                </a:moveTo>
                <a:lnTo>
                  <a:pt x="280835" y="32702"/>
                </a:lnTo>
                <a:lnTo>
                  <a:pt x="280894" y="70142"/>
                </a:lnTo>
                <a:lnTo>
                  <a:pt x="283121" y="73469"/>
                </a:lnTo>
                <a:lnTo>
                  <a:pt x="290118" y="76365"/>
                </a:lnTo>
                <a:lnTo>
                  <a:pt x="294132" y="75564"/>
                </a:lnTo>
                <a:lnTo>
                  <a:pt x="326031" y="43675"/>
                </a:lnTo>
                <a:lnTo>
                  <a:pt x="299567" y="43675"/>
                </a:lnTo>
                <a:lnTo>
                  <a:pt x="299567" y="32702"/>
                </a:lnTo>
                <a:close/>
              </a:path>
              <a:path w="412115" h="225425">
                <a:moveTo>
                  <a:pt x="355727" y="32702"/>
                </a:moveTo>
                <a:lnTo>
                  <a:pt x="337007" y="32702"/>
                </a:lnTo>
                <a:lnTo>
                  <a:pt x="337066" y="70142"/>
                </a:lnTo>
                <a:lnTo>
                  <a:pt x="339293" y="73469"/>
                </a:lnTo>
                <a:lnTo>
                  <a:pt x="346278" y="76365"/>
                </a:lnTo>
                <a:lnTo>
                  <a:pt x="350304" y="75564"/>
                </a:lnTo>
                <a:lnTo>
                  <a:pt x="382203" y="43675"/>
                </a:lnTo>
                <a:lnTo>
                  <a:pt x="355727" y="43675"/>
                </a:lnTo>
                <a:lnTo>
                  <a:pt x="355727" y="32702"/>
                </a:lnTo>
                <a:close/>
              </a:path>
              <a:path w="412115" h="225425">
                <a:moveTo>
                  <a:pt x="234099" y="0"/>
                </a:moveTo>
                <a:lnTo>
                  <a:pt x="230098" y="800"/>
                </a:lnTo>
                <a:lnTo>
                  <a:pt x="187223" y="43675"/>
                </a:lnTo>
                <a:lnTo>
                  <a:pt x="213699" y="43675"/>
                </a:lnTo>
                <a:lnTo>
                  <a:pt x="224675" y="32702"/>
                </a:lnTo>
                <a:lnTo>
                  <a:pt x="243395" y="32702"/>
                </a:lnTo>
                <a:lnTo>
                  <a:pt x="243395" y="6311"/>
                </a:lnTo>
                <a:lnTo>
                  <a:pt x="241109" y="2895"/>
                </a:lnTo>
                <a:lnTo>
                  <a:pt x="234099" y="0"/>
                </a:lnTo>
                <a:close/>
              </a:path>
              <a:path w="412115" h="225425">
                <a:moveTo>
                  <a:pt x="290258" y="0"/>
                </a:moveTo>
                <a:lnTo>
                  <a:pt x="286258" y="800"/>
                </a:lnTo>
                <a:lnTo>
                  <a:pt x="243395" y="43675"/>
                </a:lnTo>
                <a:lnTo>
                  <a:pt x="269859" y="43675"/>
                </a:lnTo>
                <a:lnTo>
                  <a:pt x="280835" y="32702"/>
                </a:lnTo>
                <a:lnTo>
                  <a:pt x="299567" y="32702"/>
                </a:lnTo>
                <a:lnTo>
                  <a:pt x="299567" y="6311"/>
                </a:lnTo>
                <a:lnTo>
                  <a:pt x="297281" y="2895"/>
                </a:lnTo>
                <a:lnTo>
                  <a:pt x="290258" y="0"/>
                </a:lnTo>
                <a:close/>
              </a:path>
              <a:path w="412115" h="225425">
                <a:moveTo>
                  <a:pt x="346443" y="0"/>
                </a:moveTo>
                <a:lnTo>
                  <a:pt x="342430" y="800"/>
                </a:lnTo>
                <a:lnTo>
                  <a:pt x="299567" y="43675"/>
                </a:lnTo>
                <a:lnTo>
                  <a:pt x="326031" y="43675"/>
                </a:lnTo>
                <a:lnTo>
                  <a:pt x="337007" y="32702"/>
                </a:lnTo>
                <a:lnTo>
                  <a:pt x="355727" y="32702"/>
                </a:lnTo>
                <a:lnTo>
                  <a:pt x="355727" y="6311"/>
                </a:lnTo>
                <a:lnTo>
                  <a:pt x="353453" y="2895"/>
                </a:lnTo>
                <a:lnTo>
                  <a:pt x="346443" y="0"/>
                </a:lnTo>
                <a:close/>
              </a:path>
              <a:path w="412115" h="225425">
                <a:moveTo>
                  <a:pt x="402615" y="0"/>
                </a:moveTo>
                <a:lnTo>
                  <a:pt x="398602" y="800"/>
                </a:lnTo>
                <a:lnTo>
                  <a:pt x="355727" y="43675"/>
                </a:lnTo>
                <a:lnTo>
                  <a:pt x="382203" y="43675"/>
                </a:lnTo>
                <a:lnTo>
                  <a:pt x="393179" y="32702"/>
                </a:lnTo>
                <a:lnTo>
                  <a:pt x="411899" y="32702"/>
                </a:lnTo>
                <a:lnTo>
                  <a:pt x="411899" y="6311"/>
                </a:lnTo>
                <a:lnTo>
                  <a:pt x="409613" y="2895"/>
                </a:lnTo>
                <a:lnTo>
                  <a:pt x="402615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1266" y="3049346"/>
            <a:ext cx="91440" cy="271780"/>
          </a:xfrm>
          <a:custGeom>
            <a:avLst/>
            <a:gdLst/>
            <a:ahLst/>
            <a:cxnLst/>
            <a:rect l="l" t="t" r="r" b="b"/>
            <a:pathLst>
              <a:path w="91440" h="271779">
                <a:moveTo>
                  <a:pt x="70700" y="0"/>
                </a:moveTo>
                <a:lnTo>
                  <a:pt x="4190" y="0"/>
                </a:lnTo>
                <a:lnTo>
                  <a:pt x="0" y="4191"/>
                </a:lnTo>
                <a:lnTo>
                  <a:pt x="0" y="271475"/>
                </a:lnTo>
                <a:lnTo>
                  <a:pt x="18719" y="271475"/>
                </a:lnTo>
                <a:lnTo>
                  <a:pt x="18719" y="18719"/>
                </a:lnTo>
                <a:lnTo>
                  <a:pt x="74891" y="18719"/>
                </a:lnTo>
                <a:lnTo>
                  <a:pt x="74891" y="4191"/>
                </a:lnTo>
                <a:lnTo>
                  <a:pt x="70700" y="0"/>
                </a:lnTo>
                <a:close/>
              </a:path>
              <a:path w="91440" h="271779">
                <a:moveTo>
                  <a:pt x="74891" y="18719"/>
                </a:moveTo>
                <a:lnTo>
                  <a:pt x="56159" y="18719"/>
                </a:lnTo>
                <a:lnTo>
                  <a:pt x="56159" y="199059"/>
                </a:lnTo>
                <a:lnTo>
                  <a:pt x="57149" y="201447"/>
                </a:lnTo>
                <a:lnTo>
                  <a:pt x="77635" y="221919"/>
                </a:lnTo>
                <a:lnTo>
                  <a:pt x="90868" y="208686"/>
                </a:lnTo>
                <a:lnTo>
                  <a:pt x="74891" y="192709"/>
                </a:lnTo>
                <a:lnTo>
                  <a:pt x="74891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0626" y="3105505"/>
            <a:ext cx="56515" cy="19050"/>
          </a:xfrm>
          <a:custGeom>
            <a:avLst/>
            <a:gdLst/>
            <a:ahLst/>
            <a:cxnLst/>
            <a:rect l="l" t="t" r="r" b="b"/>
            <a:pathLst>
              <a:path w="56515" h="19050">
                <a:moveTo>
                  <a:pt x="56172" y="18719"/>
                </a:moveTo>
                <a:lnTo>
                  <a:pt x="0" y="18719"/>
                </a:lnTo>
                <a:lnTo>
                  <a:pt x="0" y="0"/>
                </a:lnTo>
                <a:lnTo>
                  <a:pt x="56172" y="0"/>
                </a:lnTo>
                <a:lnTo>
                  <a:pt x="56172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985" y="3311461"/>
            <a:ext cx="365099" cy="131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07829" y="3264649"/>
            <a:ext cx="543560" cy="74930"/>
          </a:xfrm>
          <a:custGeom>
            <a:avLst/>
            <a:gdLst/>
            <a:ahLst/>
            <a:cxnLst/>
            <a:rect l="l" t="t" r="r" b="b"/>
            <a:pathLst>
              <a:path w="543560" h="74929">
                <a:moveTo>
                  <a:pt x="18719" y="0"/>
                </a:moveTo>
                <a:lnTo>
                  <a:pt x="0" y="0"/>
                </a:lnTo>
                <a:lnTo>
                  <a:pt x="5895" y="29125"/>
                </a:lnTo>
                <a:lnTo>
                  <a:pt x="21963" y="52933"/>
                </a:lnTo>
                <a:lnTo>
                  <a:pt x="45771" y="68997"/>
                </a:lnTo>
                <a:lnTo>
                  <a:pt x="74891" y="74891"/>
                </a:lnTo>
                <a:lnTo>
                  <a:pt x="468071" y="74891"/>
                </a:lnTo>
                <a:lnTo>
                  <a:pt x="497191" y="68997"/>
                </a:lnTo>
                <a:lnTo>
                  <a:pt x="516200" y="56172"/>
                </a:lnTo>
                <a:lnTo>
                  <a:pt x="74891" y="56172"/>
                </a:lnTo>
                <a:lnTo>
                  <a:pt x="53047" y="51751"/>
                </a:lnTo>
                <a:lnTo>
                  <a:pt x="35190" y="39701"/>
                </a:lnTo>
                <a:lnTo>
                  <a:pt x="23140" y="21844"/>
                </a:lnTo>
                <a:lnTo>
                  <a:pt x="18719" y="0"/>
                </a:lnTo>
                <a:close/>
              </a:path>
              <a:path w="543560" h="74929">
                <a:moveTo>
                  <a:pt x="542963" y="0"/>
                </a:moveTo>
                <a:lnTo>
                  <a:pt x="524243" y="0"/>
                </a:lnTo>
                <a:lnTo>
                  <a:pt x="519822" y="21844"/>
                </a:lnTo>
                <a:lnTo>
                  <a:pt x="507772" y="39701"/>
                </a:lnTo>
                <a:lnTo>
                  <a:pt x="489915" y="51751"/>
                </a:lnTo>
                <a:lnTo>
                  <a:pt x="468071" y="56172"/>
                </a:lnTo>
                <a:lnTo>
                  <a:pt x="516200" y="56172"/>
                </a:lnTo>
                <a:lnTo>
                  <a:pt x="521000" y="52933"/>
                </a:lnTo>
                <a:lnTo>
                  <a:pt x="537067" y="29125"/>
                </a:lnTo>
                <a:lnTo>
                  <a:pt x="542963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07829" y="3582771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2963" y="0"/>
                </a:lnTo>
              </a:path>
            </a:pathLst>
          </a:custGeom>
          <a:ln w="19050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07829" y="3498316"/>
            <a:ext cx="19050" cy="74930"/>
          </a:xfrm>
          <a:custGeom>
            <a:avLst/>
            <a:gdLst/>
            <a:ahLst/>
            <a:cxnLst/>
            <a:rect l="l" t="t" r="r" b="b"/>
            <a:pathLst>
              <a:path w="19050" h="74929">
                <a:moveTo>
                  <a:pt x="0" y="74930"/>
                </a:moveTo>
                <a:lnTo>
                  <a:pt x="18719" y="74930"/>
                </a:lnTo>
                <a:lnTo>
                  <a:pt x="18719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32072" y="3498684"/>
            <a:ext cx="19050" cy="74930"/>
          </a:xfrm>
          <a:custGeom>
            <a:avLst/>
            <a:gdLst/>
            <a:ahLst/>
            <a:cxnLst/>
            <a:rect l="l" t="t" r="r" b="b"/>
            <a:pathLst>
              <a:path w="19050" h="74929">
                <a:moveTo>
                  <a:pt x="18719" y="0"/>
                </a:moveTo>
                <a:lnTo>
                  <a:pt x="0" y="0"/>
                </a:lnTo>
                <a:lnTo>
                  <a:pt x="0" y="74891"/>
                </a:lnTo>
                <a:lnTo>
                  <a:pt x="18719" y="74891"/>
                </a:lnTo>
                <a:lnTo>
                  <a:pt x="18719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17189" y="3199663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89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07829" y="3190138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2963" y="0"/>
                </a:lnTo>
              </a:path>
            </a:pathLst>
          </a:custGeom>
          <a:ln w="19050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41432" y="3199129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23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95052" y="3105505"/>
            <a:ext cx="168910" cy="84455"/>
          </a:xfrm>
          <a:custGeom>
            <a:avLst/>
            <a:gdLst/>
            <a:ahLst/>
            <a:cxnLst/>
            <a:rect l="l" t="t" r="r" b="b"/>
            <a:pathLst>
              <a:path w="168910" h="84455">
                <a:moveTo>
                  <a:pt x="164312" y="0"/>
                </a:moveTo>
                <a:lnTo>
                  <a:pt x="4190" y="0"/>
                </a:lnTo>
                <a:lnTo>
                  <a:pt x="0" y="4190"/>
                </a:lnTo>
                <a:lnTo>
                  <a:pt x="0" y="84251"/>
                </a:lnTo>
                <a:lnTo>
                  <a:pt x="18719" y="84251"/>
                </a:lnTo>
                <a:lnTo>
                  <a:pt x="18719" y="18719"/>
                </a:lnTo>
                <a:lnTo>
                  <a:pt x="168503" y="18719"/>
                </a:lnTo>
                <a:lnTo>
                  <a:pt x="168503" y="4190"/>
                </a:lnTo>
                <a:lnTo>
                  <a:pt x="164312" y="0"/>
                </a:lnTo>
                <a:close/>
              </a:path>
              <a:path w="168910" h="84455">
                <a:moveTo>
                  <a:pt x="168503" y="18719"/>
                </a:moveTo>
                <a:lnTo>
                  <a:pt x="149783" y="18719"/>
                </a:lnTo>
                <a:lnTo>
                  <a:pt x="149783" y="84251"/>
                </a:lnTo>
                <a:lnTo>
                  <a:pt x="168503" y="84251"/>
                </a:lnTo>
                <a:lnTo>
                  <a:pt x="168503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69944" y="3264649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19" y="18719"/>
                </a:moveTo>
                <a:lnTo>
                  <a:pt x="0" y="18719"/>
                </a:lnTo>
                <a:lnTo>
                  <a:pt x="0" y="0"/>
                </a:lnTo>
                <a:lnTo>
                  <a:pt x="18719" y="0"/>
                </a:lnTo>
                <a:lnTo>
                  <a:pt x="18719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07396" y="3264649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19" y="18719"/>
                </a:moveTo>
                <a:lnTo>
                  <a:pt x="0" y="18719"/>
                </a:lnTo>
                <a:lnTo>
                  <a:pt x="0" y="0"/>
                </a:lnTo>
                <a:lnTo>
                  <a:pt x="18719" y="0"/>
                </a:lnTo>
                <a:lnTo>
                  <a:pt x="18719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32504" y="3264649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19" y="18719"/>
                </a:moveTo>
                <a:lnTo>
                  <a:pt x="0" y="18719"/>
                </a:lnTo>
                <a:lnTo>
                  <a:pt x="0" y="0"/>
                </a:lnTo>
                <a:lnTo>
                  <a:pt x="18719" y="0"/>
                </a:lnTo>
                <a:lnTo>
                  <a:pt x="18719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04412" y="3152317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783" y="0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92081" y="3470605"/>
            <a:ext cx="431165" cy="0"/>
          </a:xfrm>
          <a:custGeom>
            <a:avLst/>
            <a:gdLst/>
            <a:ahLst/>
            <a:cxnLst/>
            <a:rect l="l" t="t" r="r" b="b"/>
            <a:pathLst>
              <a:path w="431164">
                <a:moveTo>
                  <a:pt x="0" y="0"/>
                </a:moveTo>
                <a:lnTo>
                  <a:pt x="430618" y="0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92081" y="3414433"/>
            <a:ext cx="431165" cy="0"/>
          </a:xfrm>
          <a:custGeom>
            <a:avLst/>
            <a:gdLst/>
            <a:ahLst/>
            <a:cxnLst/>
            <a:rect l="l" t="t" r="r" b="b"/>
            <a:pathLst>
              <a:path w="431164">
                <a:moveTo>
                  <a:pt x="0" y="0"/>
                </a:moveTo>
                <a:lnTo>
                  <a:pt x="430618" y="0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13339" y="3405073"/>
            <a:ext cx="65532" cy="74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79749" y="3405073"/>
            <a:ext cx="121691" cy="74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32504" y="3414433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4">
                <a:moveTo>
                  <a:pt x="18719" y="56172"/>
                </a:moveTo>
                <a:lnTo>
                  <a:pt x="0" y="56172"/>
                </a:lnTo>
                <a:lnTo>
                  <a:pt x="0" y="0"/>
                </a:lnTo>
                <a:lnTo>
                  <a:pt x="18719" y="0"/>
                </a:lnTo>
                <a:lnTo>
                  <a:pt x="18719" y="56172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35476" y="3507879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423" y="0"/>
                </a:lnTo>
              </a:path>
            </a:pathLst>
          </a:custGeom>
          <a:ln w="19050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57180" y="3470414"/>
            <a:ext cx="19050" cy="27940"/>
          </a:xfrm>
          <a:custGeom>
            <a:avLst/>
            <a:gdLst/>
            <a:ahLst/>
            <a:cxnLst/>
            <a:rect l="l" t="t" r="r" b="b"/>
            <a:pathLst>
              <a:path w="19050" h="27939">
                <a:moveTo>
                  <a:pt x="0" y="27939"/>
                </a:moveTo>
                <a:lnTo>
                  <a:pt x="18719" y="27939"/>
                </a:lnTo>
                <a:lnTo>
                  <a:pt x="1871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54196" y="1779079"/>
            <a:ext cx="187223" cy="3182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73361" y="1914823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47" y="0"/>
                </a:lnTo>
              </a:path>
            </a:pathLst>
          </a:custGeom>
          <a:ln w="2807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73348" y="1961635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47" y="0"/>
                </a:lnTo>
              </a:path>
            </a:pathLst>
          </a:custGeom>
          <a:ln w="2807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79736" y="1882063"/>
            <a:ext cx="112344" cy="1123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16756" y="1910143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4">
                <a:moveTo>
                  <a:pt x="18719" y="56172"/>
                </a:moveTo>
                <a:lnTo>
                  <a:pt x="0" y="56172"/>
                </a:lnTo>
                <a:lnTo>
                  <a:pt x="0" y="0"/>
                </a:lnTo>
                <a:lnTo>
                  <a:pt x="18719" y="0"/>
                </a:lnTo>
                <a:lnTo>
                  <a:pt x="18719" y="56172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79304" y="1910143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4">
                <a:moveTo>
                  <a:pt x="18719" y="56172"/>
                </a:moveTo>
                <a:lnTo>
                  <a:pt x="0" y="56172"/>
                </a:lnTo>
                <a:lnTo>
                  <a:pt x="0" y="0"/>
                </a:lnTo>
                <a:lnTo>
                  <a:pt x="18719" y="0"/>
                </a:lnTo>
                <a:lnTo>
                  <a:pt x="18719" y="56172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41864" y="1910143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4">
                <a:moveTo>
                  <a:pt x="18719" y="56172"/>
                </a:moveTo>
                <a:lnTo>
                  <a:pt x="0" y="56172"/>
                </a:lnTo>
                <a:lnTo>
                  <a:pt x="0" y="0"/>
                </a:lnTo>
                <a:lnTo>
                  <a:pt x="18719" y="0"/>
                </a:lnTo>
                <a:lnTo>
                  <a:pt x="18719" y="56172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35476" y="2134806"/>
            <a:ext cx="224790" cy="46990"/>
          </a:xfrm>
          <a:custGeom>
            <a:avLst/>
            <a:gdLst/>
            <a:ahLst/>
            <a:cxnLst/>
            <a:rect l="l" t="t" r="r" b="b"/>
            <a:pathLst>
              <a:path w="224789" h="46989">
                <a:moveTo>
                  <a:pt x="196595" y="0"/>
                </a:moveTo>
                <a:lnTo>
                  <a:pt x="28092" y="0"/>
                </a:lnTo>
                <a:lnTo>
                  <a:pt x="17166" y="2210"/>
                </a:lnTo>
                <a:lnTo>
                  <a:pt x="8235" y="8235"/>
                </a:lnTo>
                <a:lnTo>
                  <a:pt x="2210" y="17166"/>
                </a:lnTo>
                <a:lnTo>
                  <a:pt x="0" y="28092"/>
                </a:lnTo>
                <a:lnTo>
                  <a:pt x="0" y="46812"/>
                </a:lnTo>
                <a:lnTo>
                  <a:pt x="18719" y="46812"/>
                </a:lnTo>
                <a:lnTo>
                  <a:pt x="18719" y="22923"/>
                </a:lnTo>
                <a:lnTo>
                  <a:pt x="22923" y="18732"/>
                </a:lnTo>
                <a:lnTo>
                  <a:pt x="222782" y="18732"/>
                </a:lnTo>
                <a:lnTo>
                  <a:pt x="222465" y="17166"/>
                </a:lnTo>
                <a:lnTo>
                  <a:pt x="216441" y="8235"/>
                </a:lnTo>
                <a:lnTo>
                  <a:pt x="207514" y="2210"/>
                </a:lnTo>
                <a:lnTo>
                  <a:pt x="196595" y="0"/>
                </a:lnTo>
                <a:close/>
              </a:path>
              <a:path w="224789" h="46989">
                <a:moveTo>
                  <a:pt x="222782" y="18732"/>
                </a:moveTo>
                <a:lnTo>
                  <a:pt x="201752" y="18732"/>
                </a:lnTo>
                <a:lnTo>
                  <a:pt x="205955" y="22923"/>
                </a:lnTo>
                <a:lnTo>
                  <a:pt x="205955" y="46812"/>
                </a:lnTo>
                <a:lnTo>
                  <a:pt x="224675" y="46812"/>
                </a:lnTo>
                <a:lnTo>
                  <a:pt x="224675" y="28092"/>
                </a:lnTo>
                <a:lnTo>
                  <a:pt x="222782" y="18732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16756" y="2172258"/>
            <a:ext cx="262255" cy="74930"/>
          </a:xfrm>
          <a:custGeom>
            <a:avLst/>
            <a:gdLst/>
            <a:ahLst/>
            <a:cxnLst/>
            <a:rect l="l" t="t" r="r" b="b"/>
            <a:pathLst>
              <a:path w="262254" h="74930">
                <a:moveTo>
                  <a:pt x="234035" y="0"/>
                </a:moveTo>
                <a:lnTo>
                  <a:pt x="28079" y="0"/>
                </a:lnTo>
                <a:lnTo>
                  <a:pt x="17161" y="2210"/>
                </a:lnTo>
                <a:lnTo>
                  <a:pt x="8234" y="8234"/>
                </a:lnTo>
                <a:lnTo>
                  <a:pt x="2210" y="17161"/>
                </a:lnTo>
                <a:lnTo>
                  <a:pt x="0" y="28079"/>
                </a:lnTo>
                <a:lnTo>
                  <a:pt x="0" y="46812"/>
                </a:lnTo>
                <a:lnTo>
                  <a:pt x="2210" y="57730"/>
                </a:lnTo>
                <a:lnTo>
                  <a:pt x="8234" y="66657"/>
                </a:lnTo>
                <a:lnTo>
                  <a:pt x="17161" y="72681"/>
                </a:lnTo>
                <a:lnTo>
                  <a:pt x="28079" y="74891"/>
                </a:lnTo>
                <a:lnTo>
                  <a:pt x="234035" y="74891"/>
                </a:lnTo>
                <a:lnTo>
                  <a:pt x="244954" y="72681"/>
                </a:lnTo>
                <a:lnTo>
                  <a:pt x="253880" y="66657"/>
                </a:lnTo>
                <a:lnTo>
                  <a:pt x="259904" y="57730"/>
                </a:lnTo>
                <a:lnTo>
                  <a:pt x="260220" y="56172"/>
                </a:lnTo>
                <a:lnTo>
                  <a:pt x="22923" y="56172"/>
                </a:lnTo>
                <a:lnTo>
                  <a:pt x="18719" y="51968"/>
                </a:lnTo>
                <a:lnTo>
                  <a:pt x="18719" y="22923"/>
                </a:lnTo>
                <a:lnTo>
                  <a:pt x="22923" y="18719"/>
                </a:lnTo>
                <a:lnTo>
                  <a:pt x="260220" y="18719"/>
                </a:lnTo>
                <a:lnTo>
                  <a:pt x="259904" y="17161"/>
                </a:lnTo>
                <a:lnTo>
                  <a:pt x="253880" y="8234"/>
                </a:lnTo>
                <a:lnTo>
                  <a:pt x="244954" y="2210"/>
                </a:lnTo>
                <a:lnTo>
                  <a:pt x="234035" y="0"/>
                </a:lnTo>
                <a:close/>
              </a:path>
              <a:path w="262254" h="74930">
                <a:moveTo>
                  <a:pt x="260220" y="18719"/>
                </a:moveTo>
                <a:lnTo>
                  <a:pt x="239204" y="18719"/>
                </a:lnTo>
                <a:lnTo>
                  <a:pt x="243395" y="22923"/>
                </a:lnTo>
                <a:lnTo>
                  <a:pt x="243395" y="51968"/>
                </a:lnTo>
                <a:lnTo>
                  <a:pt x="239204" y="56172"/>
                </a:lnTo>
                <a:lnTo>
                  <a:pt x="260220" y="56172"/>
                </a:lnTo>
                <a:lnTo>
                  <a:pt x="262115" y="46812"/>
                </a:lnTo>
                <a:lnTo>
                  <a:pt x="262115" y="28079"/>
                </a:lnTo>
                <a:lnTo>
                  <a:pt x="260220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79736" y="2237790"/>
            <a:ext cx="365125" cy="0"/>
          </a:xfrm>
          <a:custGeom>
            <a:avLst/>
            <a:gdLst/>
            <a:ahLst/>
            <a:cxnLst/>
            <a:rect l="l" t="t" r="r" b="b"/>
            <a:pathLst>
              <a:path w="365125">
                <a:moveTo>
                  <a:pt x="0" y="0"/>
                </a:moveTo>
                <a:lnTo>
                  <a:pt x="365099" y="0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38447" y="1891423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19" y="18719"/>
                </a:moveTo>
                <a:lnTo>
                  <a:pt x="0" y="18719"/>
                </a:lnTo>
                <a:lnTo>
                  <a:pt x="0" y="0"/>
                </a:lnTo>
                <a:lnTo>
                  <a:pt x="18719" y="0"/>
                </a:lnTo>
                <a:lnTo>
                  <a:pt x="18719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38447" y="1928863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19" y="18719"/>
                </a:moveTo>
                <a:lnTo>
                  <a:pt x="0" y="18719"/>
                </a:lnTo>
                <a:lnTo>
                  <a:pt x="0" y="0"/>
                </a:lnTo>
                <a:lnTo>
                  <a:pt x="18719" y="0"/>
                </a:lnTo>
                <a:lnTo>
                  <a:pt x="18719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38447" y="196631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19" y="18719"/>
                </a:moveTo>
                <a:lnTo>
                  <a:pt x="0" y="18719"/>
                </a:lnTo>
                <a:lnTo>
                  <a:pt x="0" y="0"/>
                </a:lnTo>
                <a:lnTo>
                  <a:pt x="18719" y="0"/>
                </a:lnTo>
                <a:lnTo>
                  <a:pt x="18719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43381" y="1779079"/>
            <a:ext cx="187223" cy="3182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2542" y="1914823"/>
            <a:ext cx="327660" cy="0"/>
          </a:xfrm>
          <a:custGeom>
            <a:avLst/>
            <a:gdLst/>
            <a:ahLst/>
            <a:cxnLst/>
            <a:rect l="l" t="t" r="r" b="b"/>
            <a:pathLst>
              <a:path w="327659">
                <a:moveTo>
                  <a:pt x="0" y="0"/>
                </a:moveTo>
                <a:lnTo>
                  <a:pt x="327647" y="0"/>
                </a:lnTo>
              </a:path>
            </a:pathLst>
          </a:custGeom>
          <a:ln w="2807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2537" y="1961635"/>
            <a:ext cx="327660" cy="0"/>
          </a:xfrm>
          <a:custGeom>
            <a:avLst/>
            <a:gdLst/>
            <a:ahLst/>
            <a:cxnLst/>
            <a:rect l="l" t="t" r="r" b="b"/>
            <a:pathLst>
              <a:path w="327659">
                <a:moveTo>
                  <a:pt x="0" y="0"/>
                </a:moveTo>
                <a:lnTo>
                  <a:pt x="327647" y="0"/>
                </a:lnTo>
              </a:path>
            </a:pathLst>
          </a:custGeom>
          <a:ln w="2807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8923" y="1882063"/>
            <a:ext cx="112344" cy="1123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05941" y="1910143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4">
                <a:moveTo>
                  <a:pt x="18719" y="56172"/>
                </a:moveTo>
                <a:lnTo>
                  <a:pt x="0" y="56172"/>
                </a:lnTo>
                <a:lnTo>
                  <a:pt x="0" y="0"/>
                </a:lnTo>
                <a:lnTo>
                  <a:pt x="18719" y="0"/>
                </a:lnTo>
                <a:lnTo>
                  <a:pt x="18719" y="56172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8489" y="1910143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4">
                <a:moveTo>
                  <a:pt x="18719" y="56172"/>
                </a:moveTo>
                <a:lnTo>
                  <a:pt x="0" y="56172"/>
                </a:lnTo>
                <a:lnTo>
                  <a:pt x="0" y="0"/>
                </a:lnTo>
                <a:lnTo>
                  <a:pt x="18719" y="0"/>
                </a:lnTo>
                <a:lnTo>
                  <a:pt x="18719" y="56172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1049" y="1910143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4">
                <a:moveTo>
                  <a:pt x="18719" y="56172"/>
                </a:moveTo>
                <a:lnTo>
                  <a:pt x="0" y="56172"/>
                </a:lnTo>
                <a:lnTo>
                  <a:pt x="0" y="0"/>
                </a:lnTo>
                <a:lnTo>
                  <a:pt x="18719" y="0"/>
                </a:lnTo>
                <a:lnTo>
                  <a:pt x="18719" y="56172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24657" y="2134806"/>
            <a:ext cx="224790" cy="46990"/>
          </a:xfrm>
          <a:custGeom>
            <a:avLst/>
            <a:gdLst/>
            <a:ahLst/>
            <a:cxnLst/>
            <a:rect l="l" t="t" r="r" b="b"/>
            <a:pathLst>
              <a:path w="224790" h="46989">
                <a:moveTo>
                  <a:pt x="196596" y="0"/>
                </a:moveTo>
                <a:lnTo>
                  <a:pt x="28092" y="0"/>
                </a:lnTo>
                <a:lnTo>
                  <a:pt x="17166" y="2210"/>
                </a:lnTo>
                <a:lnTo>
                  <a:pt x="8235" y="8235"/>
                </a:lnTo>
                <a:lnTo>
                  <a:pt x="2210" y="17166"/>
                </a:lnTo>
                <a:lnTo>
                  <a:pt x="0" y="28092"/>
                </a:lnTo>
                <a:lnTo>
                  <a:pt x="0" y="46812"/>
                </a:lnTo>
                <a:lnTo>
                  <a:pt x="18719" y="46812"/>
                </a:lnTo>
                <a:lnTo>
                  <a:pt x="18719" y="22923"/>
                </a:lnTo>
                <a:lnTo>
                  <a:pt x="22923" y="18732"/>
                </a:lnTo>
                <a:lnTo>
                  <a:pt x="222782" y="18732"/>
                </a:lnTo>
                <a:lnTo>
                  <a:pt x="222465" y="17166"/>
                </a:lnTo>
                <a:lnTo>
                  <a:pt x="216441" y="8235"/>
                </a:lnTo>
                <a:lnTo>
                  <a:pt x="207514" y="2210"/>
                </a:lnTo>
                <a:lnTo>
                  <a:pt x="196596" y="0"/>
                </a:lnTo>
                <a:close/>
              </a:path>
              <a:path w="224790" h="46989">
                <a:moveTo>
                  <a:pt x="222782" y="18732"/>
                </a:moveTo>
                <a:lnTo>
                  <a:pt x="201752" y="18732"/>
                </a:lnTo>
                <a:lnTo>
                  <a:pt x="205955" y="22923"/>
                </a:lnTo>
                <a:lnTo>
                  <a:pt x="205955" y="46812"/>
                </a:lnTo>
                <a:lnTo>
                  <a:pt x="224675" y="46812"/>
                </a:lnTo>
                <a:lnTo>
                  <a:pt x="224675" y="28092"/>
                </a:lnTo>
                <a:lnTo>
                  <a:pt x="222782" y="18732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05936" y="2172258"/>
            <a:ext cx="262255" cy="74930"/>
          </a:xfrm>
          <a:custGeom>
            <a:avLst/>
            <a:gdLst/>
            <a:ahLst/>
            <a:cxnLst/>
            <a:rect l="l" t="t" r="r" b="b"/>
            <a:pathLst>
              <a:path w="262255" h="74930">
                <a:moveTo>
                  <a:pt x="234035" y="0"/>
                </a:moveTo>
                <a:lnTo>
                  <a:pt x="28079" y="0"/>
                </a:lnTo>
                <a:lnTo>
                  <a:pt x="17161" y="2210"/>
                </a:lnTo>
                <a:lnTo>
                  <a:pt x="8234" y="8234"/>
                </a:lnTo>
                <a:lnTo>
                  <a:pt x="2210" y="17161"/>
                </a:lnTo>
                <a:lnTo>
                  <a:pt x="0" y="28079"/>
                </a:lnTo>
                <a:lnTo>
                  <a:pt x="0" y="46812"/>
                </a:lnTo>
                <a:lnTo>
                  <a:pt x="2210" y="57730"/>
                </a:lnTo>
                <a:lnTo>
                  <a:pt x="8234" y="66657"/>
                </a:lnTo>
                <a:lnTo>
                  <a:pt x="17161" y="72681"/>
                </a:lnTo>
                <a:lnTo>
                  <a:pt x="28079" y="74891"/>
                </a:lnTo>
                <a:lnTo>
                  <a:pt x="234035" y="74891"/>
                </a:lnTo>
                <a:lnTo>
                  <a:pt x="244954" y="72681"/>
                </a:lnTo>
                <a:lnTo>
                  <a:pt x="253880" y="66657"/>
                </a:lnTo>
                <a:lnTo>
                  <a:pt x="259904" y="57730"/>
                </a:lnTo>
                <a:lnTo>
                  <a:pt x="260220" y="56172"/>
                </a:lnTo>
                <a:lnTo>
                  <a:pt x="22923" y="56172"/>
                </a:lnTo>
                <a:lnTo>
                  <a:pt x="18719" y="51968"/>
                </a:lnTo>
                <a:lnTo>
                  <a:pt x="18719" y="22923"/>
                </a:lnTo>
                <a:lnTo>
                  <a:pt x="22923" y="18719"/>
                </a:lnTo>
                <a:lnTo>
                  <a:pt x="260220" y="18719"/>
                </a:lnTo>
                <a:lnTo>
                  <a:pt x="259904" y="17161"/>
                </a:lnTo>
                <a:lnTo>
                  <a:pt x="253880" y="8234"/>
                </a:lnTo>
                <a:lnTo>
                  <a:pt x="244954" y="2210"/>
                </a:lnTo>
                <a:lnTo>
                  <a:pt x="234035" y="0"/>
                </a:lnTo>
                <a:close/>
              </a:path>
              <a:path w="262255" h="74930">
                <a:moveTo>
                  <a:pt x="260220" y="18719"/>
                </a:moveTo>
                <a:lnTo>
                  <a:pt x="239204" y="18719"/>
                </a:lnTo>
                <a:lnTo>
                  <a:pt x="243395" y="22923"/>
                </a:lnTo>
                <a:lnTo>
                  <a:pt x="243395" y="51968"/>
                </a:lnTo>
                <a:lnTo>
                  <a:pt x="239204" y="56172"/>
                </a:lnTo>
                <a:lnTo>
                  <a:pt x="260220" y="56172"/>
                </a:lnTo>
                <a:lnTo>
                  <a:pt x="262115" y="46812"/>
                </a:lnTo>
                <a:lnTo>
                  <a:pt x="262115" y="28079"/>
                </a:lnTo>
                <a:lnTo>
                  <a:pt x="260220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8921" y="2237790"/>
            <a:ext cx="365125" cy="0"/>
          </a:xfrm>
          <a:custGeom>
            <a:avLst/>
            <a:gdLst/>
            <a:ahLst/>
            <a:cxnLst/>
            <a:rect l="l" t="t" r="r" b="b"/>
            <a:pathLst>
              <a:path w="365125">
                <a:moveTo>
                  <a:pt x="0" y="0"/>
                </a:moveTo>
                <a:lnTo>
                  <a:pt x="365099" y="0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27633" y="1891423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19" y="18719"/>
                </a:moveTo>
                <a:lnTo>
                  <a:pt x="0" y="18719"/>
                </a:lnTo>
                <a:lnTo>
                  <a:pt x="0" y="0"/>
                </a:lnTo>
                <a:lnTo>
                  <a:pt x="18719" y="0"/>
                </a:lnTo>
                <a:lnTo>
                  <a:pt x="18719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27633" y="1928863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19" y="18719"/>
                </a:moveTo>
                <a:lnTo>
                  <a:pt x="0" y="18719"/>
                </a:lnTo>
                <a:lnTo>
                  <a:pt x="0" y="0"/>
                </a:lnTo>
                <a:lnTo>
                  <a:pt x="18719" y="0"/>
                </a:lnTo>
                <a:lnTo>
                  <a:pt x="18719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27633" y="196631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19" y="18719"/>
                </a:moveTo>
                <a:lnTo>
                  <a:pt x="0" y="18719"/>
                </a:lnTo>
                <a:lnTo>
                  <a:pt x="0" y="0"/>
                </a:lnTo>
                <a:lnTo>
                  <a:pt x="18719" y="0"/>
                </a:lnTo>
                <a:lnTo>
                  <a:pt x="18719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098298" y="3292728"/>
            <a:ext cx="187325" cy="318770"/>
          </a:xfrm>
          <a:custGeom>
            <a:avLst/>
            <a:gdLst/>
            <a:ahLst/>
            <a:cxnLst/>
            <a:rect l="l" t="t" r="r" b="b"/>
            <a:pathLst>
              <a:path w="187325" h="318770">
                <a:moveTo>
                  <a:pt x="183032" y="0"/>
                </a:moveTo>
                <a:lnTo>
                  <a:pt x="0" y="0"/>
                </a:lnTo>
                <a:lnTo>
                  <a:pt x="0" y="18719"/>
                </a:lnTo>
                <a:lnTo>
                  <a:pt x="168503" y="18719"/>
                </a:lnTo>
                <a:lnTo>
                  <a:pt x="168503" y="299567"/>
                </a:lnTo>
                <a:lnTo>
                  <a:pt x="0" y="299567"/>
                </a:lnTo>
                <a:lnTo>
                  <a:pt x="0" y="318287"/>
                </a:lnTo>
                <a:lnTo>
                  <a:pt x="183032" y="318287"/>
                </a:lnTo>
                <a:lnTo>
                  <a:pt x="187223" y="314096"/>
                </a:lnTo>
                <a:lnTo>
                  <a:pt x="187223" y="4191"/>
                </a:lnTo>
                <a:lnTo>
                  <a:pt x="183032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76162" y="3086773"/>
            <a:ext cx="421640" cy="524510"/>
          </a:xfrm>
          <a:custGeom>
            <a:avLst/>
            <a:gdLst/>
            <a:ahLst/>
            <a:cxnLst/>
            <a:rect l="l" t="t" r="r" b="b"/>
            <a:pathLst>
              <a:path w="421640" h="524510">
                <a:moveTo>
                  <a:pt x="251767" y="18732"/>
                </a:moveTo>
                <a:lnTo>
                  <a:pt x="215303" y="18732"/>
                </a:lnTo>
                <a:lnTo>
                  <a:pt x="226229" y="20942"/>
                </a:lnTo>
                <a:lnTo>
                  <a:pt x="235159" y="26966"/>
                </a:lnTo>
                <a:lnTo>
                  <a:pt x="241184" y="35893"/>
                </a:lnTo>
                <a:lnTo>
                  <a:pt x="243395" y="46812"/>
                </a:lnTo>
                <a:lnTo>
                  <a:pt x="242194" y="61819"/>
                </a:lnTo>
                <a:lnTo>
                  <a:pt x="239453" y="78020"/>
                </a:lnTo>
                <a:lnTo>
                  <a:pt x="236467" y="91876"/>
                </a:lnTo>
                <a:lnTo>
                  <a:pt x="234530" y="99847"/>
                </a:lnTo>
                <a:lnTo>
                  <a:pt x="186448" y="205638"/>
                </a:lnTo>
                <a:lnTo>
                  <a:pt x="187210" y="209816"/>
                </a:lnTo>
                <a:lnTo>
                  <a:pt x="201079" y="223685"/>
                </a:lnTo>
                <a:lnTo>
                  <a:pt x="203466" y="224675"/>
                </a:lnTo>
                <a:lnTo>
                  <a:pt x="355727" y="224675"/>
                </a:lnTo>
                <a:lnTo>
                  <a:pt x="366652" y="226886"/>
                </a:lnTo>
                <a:lnTo>
                  <a:pt x="375583" y="232911"/>
                </a:lnTo>
                <a:lnTo>
                  <a:pt x="381608" y="241842"/>
                </a:lnTo>
                <a:lnTo>
                  <a:pt x="383819" y="252768"/>
                </a:lnTo>
                <a:lnTo>
                  <a:pt x="381608" y="263686"/>
                </a:lnTo>
                <a:lnTo>
                  <a:pt x="375583" y="272613"/>
                </a:lnTo>
                <a:lnTo>
                  <a:pt x="366652" y="278637"/>
                </a:lnTo>
                <a:lnTo>
                  <a:pt x="355727" y="280847"/>
                </a:lnTo>
                <a:lnTo>
                  <a:pt x="350558" y="280847"/>
                </a:lnTo>
                <a:lnTo>
                  <a:pt x="346367" y="285038"/>
                </a:lnTo>
                <a:lnTo>
                  <a:pt x="346367" y="295376"/>
                </a:lnTo>
                <a:lnTo>
                  <a:pt x="350558" y="299567"/>
                </a:lnTo>
                <a:lnTo>
                  <a:pt x="374446" y="299567"/>
                </a:lnTo>
                <a:lnTo>
                  <a:pt x="385372" y="301778"/>
                </a:lnTo>
                <a:lnTo>
                  <a:pt x="394303" y="307803"/>
                </a:lnTo>
                <a:lnTo>
                  <a:pt x="400328" y="316734"/>
                </a:lnTo>
                <a:lnTo>
                  <a:pt x="402539" y="327660"/>
                </a:lnTo>
                <a:lnTo>
                  <a:pt x="400328" y="338578"/>
                </a:lnTo>
                <a:lnTo>
                  <a:pt x="394303" y="347505"/>
                </a:lnTo>
                <a:lnTo>
                  <a:pt x="385372" y="353529"/>
                </a:lnTo>
                <a:lnTo>
                  <a:pt x="374446" y="355739"/>
                </a:lnTo>
                <a:lnTo>
                  <a:pt x="350558" y="355739"/>
                </a:lnTo>
                <a:lnTo>
                  <a:pt x="346367" y="359930"/>
                </a:lnTo>
                <a:lnTo>
                  <a:pt x="346367" y="370268"/>
                </a:lnTo>
                <a:lnTo>
                  <a:pt x="350558" y="374459"/>
                </a:lnTo>
                <a:lnTo>
                  <a:pt x="355727" y="374459"/>
                </a:lnTo>
                <a:lnTo>
                  <a:pt x="366652" y="376669"/>
                </a:lnTo>
                <a:lnTo>
                  <a:pt x="375583" y="382693"/>
                </a:lnTo>
                <a:lnTo>
                  <a:pt x="381608" y="391620"/>
                </a:lnTo>
                <a:lnTo>
                  <a:pt x="383819" y="402539"/>
                </a:lnTo>
                <a:lnTo>
                  <a:pt x="381608" y="413465"/>
                </a:lnTo>
                <a:lnTo>
                  <a:pt x="375583" y="422395"/>
                </a:lnTo>
                <a:lnTo>
                  <a:pt x="366652" y="428421"/>
                </a:lnTo>
                <a:lnTo>
                  <a:pt x="355727" y="430631"/>
                </a:lnTo>
                <a:lnTo>
                  <a:pt x="331838" y="430631"/>
                </a:lnTo>
                <a:lnTo>
                  <a:pt x="327647" y="434809"/>
                </a:lnTo>
                <a:lnTo>
                  <a:pt x="327647" y="445160"/>
                </a:lnTo>
                <a:lnTo>
                  <a:pt x="331838" y="449351"/>
                </a:lnTo>
                <a:lnTo>
                  <a:pt x="337007" y="449351"/>
                </a:lnTo>
                <a:lnTo>
                  <a:pt x="347925" y="451561"/>
                </a:lnTo>
                <a:lnTo>
                  <a:pt x="356852" y="457585"/>
                </a:lnTo>
                <a:lnTo>
                  <a:pt x="362876" y="466512"/>
                </a:lnTo>
                <a:lnTo>
                  <a:pt x="365086" y="477431"/>
                </a:lnTo>
                <a:lnTo>
                  <a:pt x="362876" y="488357"/>
                </a:lnTo>
                <a:lnTo>
                  <a:pt x="356852" y="497287"/>
                </a:lnTo>
                <a:lnTo>
                  <a:pt x="347925" y="503312"/>
                </a:lnTo>
                <a:lnTo>
                  <a:pt x="337007" y="505523"/>
                </a:lnTo>
                <a:lnTo>
                  <a:pt x="53949" y="505523"/>
                </a:lnTo>
                <a:lnTo>
                  <a:pt x="90716" y="523900"/>
                </a:lnTo>
                <a:lnTo>
                  <a:pt x="92151" y="524243"/>
                </a:lnTo>
                <a:lnTo>
                  <a:pt x="337007" y="524243"/>
                </a:lnTo>
                <a:lnTo>
                  <a:pt x="355208" y="520559"/>
                </a:lnTo>
                <a:lnTo>
                  <a:pt x="370090" y="510519"/>
                </a:lnTo>
                <a:lnTo>
                  <a:pt x="380134" y="495637"/>
                </a:lnTo>
                <a:lnTo>
                  <a:pt x="383819" y="477431"/>
                </a:lnTo>
                <a:lnTo>
                  <a:pt x="383008" y="468738"/>
                </a:lnTo>
                <a:lnTo>
                  <a:pt x="380674" y="460573"/>
                </a:lnTo>
                <a:lnTo>
                  <a:pt x="376966" y="453086"/>
                </a:lnTo>
                <a:lnTo>
                  <a:pt x="372033" y="446430"/>
                </a:lnTo>
                <a:lnTo>
                  <a:pt x="384306" y="439593"/>
                </a:lnTo>
                <a:lnTo>
                  <a:pt x="393958" y="429523"/>
                </a:lnTo>
                <a:lnTo>
                  <a:pt x="400274" y="416933"/>
                </a:lnTo>
                <a:lnTo>
                  <a:pt x="402539" y="402539"/>
                </a:lnTo>
                <a:lnTo>
                  <a:pt x="401728" y="393846"/>
                </a:lnTo>
                <a:lnTo>
                  <a:pt x="399395" y="385681"/>
                </a:lnTo>
                <a:lnTo>
                  <a:pt x="395691" y="378195"/>
                </a:lnTo>
                <a:lnTo>
                  <a:pt x="390766" y="371538"/>
                </a:lnTo>
                <a:lnTo>
                  <a:pt x="403031" y="364702"/>
                </a:lnTo>
                <a:lnTo>
                  <a:pt x="412680" y="354633"/>
                </a:lnTo>
                <a:lnTo>
                  <a:pt x="418994" y="342047"/>
                </a:lnTo>
                <a:lnTo>
                  <a:pt x="421259" y="327660"/>
                </a:lnTo>
                <a:lnTo>
                  <a:pt x="418994" y="313265"/>
                </a:lnTo>
                <a:lnTo>
                  <a:pt x="412680" y="300675"/>
                </a:lnTo>
                <a:lnTo>
                  <a:pt x="403031" y="290605"/>
                </a:lnTo>
                <a:lnTo>
                  <a:pt x="390766" y="283768"/>
                </a:lnTo>
                <a:lnTo>
                  <a:pt x="395691" y="277112"/>
                </a:lnTo>
                <a:lnTo>
                  <a:pt x="399395" y="269625"/>
                </a:lnTo>
                <a:lnTo>
                  <a:pt x="401728" y="261460"/>
                </a:lnTo>
                <a:lnTo>
                  <a:pt x="402539" y="252768"/>
                </a:lnTo>
                <a:lnTo>
                  <a:pt x="398853" y="234561"/>
                </a:lnTo>
                <a:lnTo>
                  <a:pt x="388810" y="219679"/>
                </a:lnTo>
                <a:lnTo>
                  <a:pt x="373928" y="209639"/>
                </a:lnTo>
                <a:lnTo>
                  <a:pt x="355727" y="205955"/>
                </a:lnTo>
                <a:lnTo>
                  <a:pt x="209829" y="205955"/>
                </a:lnTo>
                <a:lnTo>
                  <a:pt x="207797" y="203923"/>
                </a:lnTo>
                <a:lnTo>
                  <a:pt x="252133" y="106375"/>
                </a:lnTo>
                <a:lnTo>
                  <a:pt x="260658" y="64886"/>
                </a:lnTo>
                <a:lnTo>
                  <a:pt x="262115" y="46812"/>
                </a:lnTo>
                <a:lnTo>
                  <a:pt x="258431" y="28610"/>
                </a:lnTo>
                <a:lnTo>
                  <a:pt x="251767" y="18732"/>
                </a:lnTo>
                <a:close/>
              </a:path>
              <a:path w="421640" h="524510">
                <a:moveTo>
                  <a:pt x="57619" y="486803"/>
                </a:moveTo>
                <a:lnTo>
                  <a:pt x="28079" y="486803"/>
                </a:lnTo>
                <a:lnTo>
                  <a:pt x="28079" y="505523"/>
                </a:lnTo>
                <a:lnTo>
                  <a:pt x="95821" y="505523"/>
                </a:lnTo>
                <a:lnTo>
                  <a:pt x="59055" y="487133"/>
                </a:lnTo>
                <a:lnTo>
                  <a:pt x="57619" y="486803"/>
                </a:lnTo>
                <a:close/>
              </a:path>
              <a:path w="421640" h="524510">
                <a:moveTo>
                  <a:pt x="215303" y="0"/>
                </a:moveTo>
                <a:lnTo>
                  <a:pt x="201260" y="2732"/>
                </a:lnTo>
                <a:lnTo>
                  <a:pt x="189630" y="10210"/>
                </a:lnTo>
                <a:lnTo>
                  <a:pt x="181495" y="21356"/>
                </a:lnTo>
                <a:lnTo>
                  <a:pt x="177939" y="35090"/>
                </a:lnTo>
                <a:lnTo>
                  <a:pt x="142087" y="106794"/>
                </a:lnTo>
                <a:lnTo>
                  <a:pt x="42926" y="205955"/>
                </a:lnTo>
                <a:lnTo>
                  <a:pt x="0" y="205955"/>
                </a:lnTo>
                <a:lnTo>
                  <a:pt x="0" y="224675"/>
                </a:lnTo>
                <a:lnTo>
                  <a:pt x="49288" y="224675"/>
                </a:lnTo>
                <a:lnTo>
                  <a:pt x="51663" y="223685"/>
                </a:lnTo>
                <a:lnTo>
                  <a:pt x="157111" y="118249"/>
                </a:lnTo>
                <a:lnTo>
                  <a:pt x="157708" y="117424"/>
                </a:lnTo>
                <a:lnTo>
                  <a:pt x="196253" y="40335"/>
                </a:lnTo>
                <a:lnTo>
                  <a:pt x="196583" y="38900"/>
                </a:lnTo>
                <a:lnTo>
                  <a:pt x="196583" y="37452"/>
                </a:lnTo>
                <a:lnTo>
                  <a:pt x="198058" y="30171"/>
                </a:lnTo>
                <a:lnTo>
                  <a:pt x="202076" y="24220"/>
                </a:lnTo>
                <a:lnTo>
                  <a:pt x="208027" y="20205"/>
                </a:lnTo>
                <a:lnTo>
                  <a:pt x="215303" y="18732"/>
                </a:lnTo>
                <a:lnTo>
                  <a:pt x="251767" y="18732"/>
                </a:lnTo>
                <a:lnTo>
                  <a:pt x="248391" y="13728"/>
                </a:lnTo>
                <a:lnTo>
                  <a:pt x="233509" y="3685"/>
                </a:lnTo>
                <a:lnTo>
                  <a:pt x="215303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29350" y="3554856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19" y="18719"/>
                </a:moveTo>
                <a:lnTo>
                  <a:pt x="0" y="18719"/>
                </a:lnTo>
                <a:lnTo>
                  <a:pt x="0" y="0"/>
                </a:lnTo>
                <a:lnTo>
                  <a:pt x="18719" y="0"/>
                </a:lnTo>
                <a:lnTo>
                  <a:pt x="18719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91910" y="3554856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19" y="18719"/>
                </a:moveTo>
                <a:lnTo>
                  <a:pt x="0" y="18719"/>
                </a:lnTo>
                <a:lnTo>
                  <a:pt x="0" y="0"/>
                </a:lnTo>
                <a:lnTo>
                  <a:pt x="18719" y="0"/>
                </a:lnTo>
                <a:lnTo>
                  <a:pt x="18719" y="1871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45098" y="3302088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567"/>
                </a:lnTo>
              </a:path>
            </a:pathLst>
          </a:custGeom>
          <a:ln w="18719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82105" y="3292741"/>
            <a:ext cx="149783" cy="3182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00" y="996391"/>
            <a:ext cx="2255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Заказчик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Verdana"/>
                <a:cs typeface="Verdana"/>
              </a:rPr>
              <a:t>может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продлить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срок 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публикации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протокола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на  неограниченный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срок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79991" y="1054811"/>
            <a:ext cx="5667006" cy="2806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7100" y="177965"/>
            <a:ext cx="795083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 smtClean="0"/>
              <a:t>СРОК </a:t>
            </a:r>
            <a:r>
              <a:rPr spc="70" dirty="0"/>
              <a:t>ПУБЛИКАЦИИ </a:t>
            </a:r>
            <a:r>
              <a:rPr spc="10" dirty="0"/>
              <a:t>ПРОТОКОЛА ПОДВЕДЕНИЯ</a:t>
            </a:r>
            <a:r>
              <a:rPr spc="-305" dirty="0"/>
              <a:t> </a:t>
            </a:r>
            <a:r>
              <a:rPr spc="-10" dirty="0"/>
              <a:t>ИТОГОВ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012825"/>
            <a:ext cx="46759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Система позволяет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фильтровать,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сортировать</a:t>
            </a:r>
            <a:r>
              <a:rPr sz="12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sz="12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отслеживать</a:t>
            </a:r>
            <a:r>
              <a:rPr sz="12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этапы 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заключения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государственного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контракта,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200" spc="-10" dirty="0">
                <a:solidFill>
                  <a:srgbClr val="231F20"/>
                </a:solidFill>
                <a:latin typeface="Verdana"/>
                <a:cs typeface="Verdana"/>
              </a:rPr>
              <a:t>том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числе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общем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списке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процедур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7100" y="177965"/>
            <a:ext cx="608012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mtClean="0"/>
              <a:t>ОТСЛЕЖИВАНИЕ </a:t>
            </a:r>
            <a:r>
              <a:rPr spc="-55" dirty="0"/>
              <a:t>ЭТАПОВ </a:t>
            </a:r>
            <a:r>
              <a:rPr spc="20" dirty="0"/>
              <a:t>ЗАКЛЮЧЕНИЯ</a:t>
            </a:r>
            <a:r>
              <a:rPr spc="-155" dirty="0"/>
              <a:t> </a:t>
            </a:r>
            <a:r>
              <a:rPr spc="90" dirty="0"/>
              <a:t>ГК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03425"/>
            <a:ext cx="8724900" cy="237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00" y="996391"/>
            <a:ext cx="2358390" cy="1926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При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статусе</a:t>
            </a:r>
            <a:r>
              <a:rPr sz="1200" spc="-2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аукциона</a:t>
            </a:r>
            <a:endParaRPr sz="1200">
              <a:latin typeface="Verdana"/>
              <a:cs typeface="Verdana"/>
            </a:endParaRPr>
          </a:p>
          <a:p>
            <a:pPr marL="12700" marR="15875">
              <a:lnSpc>
                <a:spcPct val="100000"/>
              </a:lnSpc>
            </a:pP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«Публикация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проекта</a:t>
            </a:r>
            <a:r>
              <a:rPr sz="1200" spc="-2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контракта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заказчиком»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карточке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контракта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доступна</a:t>
            </a:r>
            <a:r>
              <a:rPr sz="1200" spc="-2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кнопка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«Изменение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цены</a:t>
            </a:r>
            <a:r>
              <a:rPr sz="1200" spc="-2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контракта»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При</a:t>
            </a:r>
            <a:r>
              <a:rPr sz="12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нажатии</a:t>
            </a:r>
            <a:r>
              <a:rPr sz="12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кнопки</a:t>
            </a:r>
            <a:r>
              <a:rPr sz="12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появляется  окно</a:t>
            </a:r>
            <a:r>
              <a:rPr sz="12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изменения</a:t>
            </a:r>
            <a:r>
              <a:rPr sz="12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цены</a:t>
            </a:r>
            <a:r>
              <a:rPr sz="12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контракта 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 </a:t>
            </a:r>
            <a:r>
              <a:rPr sz="1200" spc="-40" dirty="0">
                <a:solidFill>
                  <a:srgbClr val="231F20"/>
                </a:solidFill>
                <a:latin typeface="Verdana"/>
                <a:cs typeface="Verdana"/>
              </a:rPr>
              <a:t>возможными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причинами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изменения.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Применяется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20" dirty="0">
                <a:solidFill>
                  <a:srgbClr val="231F20"/>
                </a:solidFill>
                <a:latin typeface="Verdana"/>
                <a:cs typeface="Verdana"/>
              </a:rPr>
              <a:t>«КАЛЬКУЛЯТОР»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цены</a:t>
            </a:r>
            <a:r>
              <a:rPr sz="1200" spc="-2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контракта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80003" y="1054811"/>
            <a:ext cx="5669635" cy="2782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7100" y="177965"/>
            <a:ext cx="44215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 smtClean="0"/>
              <a:t>ИЗМЕНЕНИЕ </a:t>
            </a:r>
            <a:r>
              <a:rPr dirty="0"/>
              <a:t>ЦЕНЫ</a:t>
            </a:r>
            <a:r>
              <a:rPr spc="-114" dirty="0"/>
              <a:t> </a:t>
            </a:r>
            <a:r>
              <a:rPr spc="-5" dirty="0"/>
              <a:t>КОНТРАКТА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00" y="996391"/>
            <a:ext cx="2433955" cy="1743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82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Требование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гарантийных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обеспечений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при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заключении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Verdana"/>
                <a:cs typeface="Verdana"/>
              </a:rPr>
              <a:t>ГК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случае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наступления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действий  </a:t>
            </a:r>
            <a:r>
              <a:rPr sz="1200" spc="-100" dirty="0">
                <a:solidFill>
                  <a:srgbClr val="231F20"/>
                </a:solidFill>
                <a:latin typeface="Verdana"/>
                <a:cs typeface="Verdana"/>
              </a:rPr>
              <a:t>ст. </a:t>
            </a:r>
            <a:r>
              <a:rPr sz="1200" spc="-125" dirty="0">
                <a:solidFill>
                  <a:srgbClr val="231F20"/>
                </a:solidFill>
                <a:latin typeface="Verdana"/>
                <a:cs typeface="Verdana"/>
              </a:rPr>
              <a:t>37 </a:t>
            </a:r>
            <a:r>
              <a:rPr sz="1200" spc="-35" dirty="0">
                <a:solidFill>
                  <a:srgbClr val="231F20"/>
                </a:solidFill>
                <a:latin typeface="Verdana"/>
                <a:cs typeface="Verdana"/>
              </a:rPr>
              <a:t>44-ФЗ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«Антидемпинговые 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меры»</a:t>
            </a: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565"/>
              </a:spcBef>
            </a:pP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Участник,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которым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заключается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контракт загружает</a:t>
            </a:r>
            <a:r>
              <a:rPr sz="1200" spc="-2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гарантийное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обеспечение перед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подписанием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контракта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80003" y="1054811"/>
            <a:ext cx="5666994" cy="3007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2611" y="2569159"/>
            <a:ext cx="2926080" cy="326390"/>
          </a:xfrm>
          <a:custGeom>
            <a:avLst/>
            <a:gdLst/>
            <a:ahLst/>
            <a:cxnLst/>
            <a:rect l="l" t="t" r="r" b="b"/>
            <a:pathLst>
              <a:path w="2926079" h="326389">
                <a:moveTo>
                  <a:pt x="0" y="0"/>
                </a:moveTo>
                <a:lnTo>
                  <a:pt x="2925864" y="0"/>
                </a:lnTo>
                <a:lnTo>
                  <a:pt x="2925864" y="326199"/>
                </a:lnTo>
                <a:lnTo>
                  <a:pt x="0" y="326199"/>
                </a:lnTo>
                <a:lnTo>
                  <a:pt x="0" y="0"/>
                </a:lnTo>
                <a:close/>
              </a:path>
            </a:pathLst>
          </a:custGeom>
          <a:ln w="187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5337" y="3801533"/>
            <a:ext cx="2946857" cy="339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7100" y="177965"/>
            <a:ext cx="622109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0" dirty="0" smtClean="0"/>
              <a:t>ТРЕБОВАНИЕ </a:t>
            </a:r>
            <a:r>
              <a:rPr spc="-10" dirty="0"/>
              <a:t>ГАРАНТИЙНЫХ</a:t>
            </a:r>
            <a:r>
              <a:rPr spc="-100" dirty="0"/>
              <a:t> </a:t>
            </a:r>
            <a:r>
              <a:rPr spc="-45" dirty="0"/>
              <a:t>ОБЕСПЕЧЕНИЙ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00" y="996391"/>
            <a:ext cx="23450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На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этапе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заключение</a:t>
            </a:r>
            <a:r>
              <a:rPr sz="1200" spc="-3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контракта, 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так же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как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 на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предыдущих 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стадиях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имеется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ссылка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для  перехода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sz="1200" spc="-2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0" dirty="0">
                <a:solidFill>
                  <a:srgbClr val="231F20"/>
                </a:solidFill>
                <a:latin typeface="Verdana"/>
                <a:cs typeface="Verdana"/>
              </a:rPr>
              <a:t>РНП.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80003" y="1054811"/>
            <a:ext cx="4338002" cy="1555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7100" y="177965"/>
            <a:ext cx="820165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35" dirty="0" smtClean="0"/>
              <a:t>НАЛИЧИЕ </a:t>
            </a:r>
            <a:r>
              <a:rPr spc="45" dirty="0"/>
              <a:t>ПОСТАВЩИКА </a:t>
            </a:r>
            <a:r>
              <a:rPr spc="-45" dirty="0"/>
              <a:t>В </a:t>
            </a:r>
            <a:r>
              <a:rPr spc="-160" dirty="0"/>
              <a:t>РЕЕСТРЕ</a:t>
            </a:r>
            <a:r>
              <a:rPr spc="-220" dirty="0"/>
              <a:t> </a:t>
            </a:r>
            <a:r>
              <a:rPr spc="-35" dirty="0"/>
              <a:t>НЕДОБРОСОВЕСТНЫХ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00" y="996391"/>
            <a:ext cx="2265680" cy="119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Организатор </a:t>
            </a:r>
            <a:r>
              <a:rPr sz="1200" spc="-25" dirty="0">
                <a:solidFill>
                  <a:srgbClr val="231F20"/>
                </a:solidFill>
                <a:latin typeface="Verdana"/>
                <a:cs typeface="Verdana"/>
              </a:rPr>
              <a:t>может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выгрузить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все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документы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одним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архивом  </a:t>
            </a:r>
            <a:r>
              <a:rPr sz="1200" spc="-130" dirty="0">
                <a:solidFill>
                  <a:srgbClr val="231F20"/>
                </a:solidFill>
                <a:latin typeface="Verdana"/>
                <a:cs typeface="Verdana"/>
              </a:rPr>
              <a:t>(1-я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2-я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части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заявок,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также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аккредитационные сведения 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участников)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Пример: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вкладка</a:t>
            </a:r>
            <a:r>
              <a:rPr sz="1200" spc="-2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4" dirty="0">
                <a:solidFill>
                  <a:srgbClr val="231F20"/>
                </a:solidFill>
                <a:latin typeface="Verdana"/>
                <a:cs typeface="Verdana"/>
              </a:rPr>
              <a:t>«Аукционы».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100" y="177965"/>
            <a:ext cx="51581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25" dirty="0" smtClean="0"/>
              <a:t>ВСЕ </a:t>
            </a:r>
            <a:r>
              <a:rPr spc="55" dirty="0"/>
              <a:t>ДОКУМЕНТЫ </a:t>
            </a:r>
            <a:r>
              <a:rPr spc="125" dirty="0"/>
              <a:t>ОДНИМ</a:t>
            </a:r>
            <a:r>
              <a:rPr spc="-165" dirty="0"/>
              <a:t> </a:t>
            </a:r>
            <a:r>
              <a:rPr spc="15" dirty="0"/>
              <a:t>АРХИВОМ</a:t>
            </a:r>
          </a:p>
        </p:txBody>
      </p:sp>
      <p:sp>
        <p:nvSpPr>
          <p:cNvPr id="4" name="object 4"/>
          <p:cNvSpPr/>
          <p:nvPr/>
        </p:nvSpPr>
        <p:spPr>
          <a:xfrm>
            <a:off x="3180003" y="1054811"/>
            <a:ext cx="4996192" cy="2882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0831" y="2722587"/>
            <a:ext cx="2322017" cy="119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1050" y="2196936"/>
            <a:ext cx="1624952" cy="471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8076" y="3289058"/>
            <a:ext cx="1046187" cy="644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2758" y="3510038"/>
            <a:ext cx="386080" cy="203200"/>
          </a:xfrm>
          <a:custGeom>
            <a:avLst/>
            <a:gdLst/>
            <a:ahLst/>
            <a:cxnLst/>
            <a:rect l="l" t="t" r="r" b="b"/>
            <a:pathLst>
              <a:path w="386079" h="203200">
                <a:moveTo>
                  <a:pt x="335038" y="0"/>
                </a:moveTo>
                <a:lnTo>
                  <a:pt x="335038" y="25387"/>
                </a:lnTo>
                <a:lnTo>
                  <a:pt x="88861" y="25387"/>
                </a:lnTo>
                <a:lnTo>
                  <a:pt x="54274" y="32371"/>
                </a:lnTo>
                <a:lnTo>
                  <a:pt x="26028" y="51415"/>
                </a:lnTo>
                <a:lnTo>
                  <a:pt x="6983" y="79661"/>
                </a:lnTo>
                <a:lnTo>
                  <a:pt x="0" y="114249"/>
                </a:lnTo>
                <a:lnTo>
                  <a:pt x="0" y="203111"/>
                </a:lnTo>
                <a:lnTo>
                  <a:pt x="50774" y="203111"/>
                </a:lnTo>
                <a:lnTo>
                  <a:pt x="50774" y="114249"/>
                </a:lnTo>
                <a:lnTo>
                  <a:pt x="53768" y="99425"/>
                </a:lnTo>
                <a:lnTo>
                  <a:pt x="61931" y="87318"/>
                </a:lnTo>
                <a:lnTo>
                  <a:pt x="74038" y="79155"/>
                </a:lnTo>
                <a:lnTo>
                  <a:pt x="88861" y="76161"/>
                </a:lnTo>
                <a:lnTo>
                  <a:pt x="360426" y="76161"/>
                </a:lnTo>
                <a:lnTo>
                  <a:pt x="385813" y="50774"/>
                </a:lnTo>
                <a:lnTo>
                  <a:pt x="335038" y="0"/>
                </a:lnTo>
                <a:close/>
              </a:path>
              <a:path w="386079" h="203200">
                <a:moveTo>
                  <a:pt x="360426" y="76161"/>
                </a:moveTo>
                <a:lnTo>
                  <a:pt x="335038" y="76161"/>
                </a:lnTo>
                <a:lnTo>
                  <a:pt x="335038" y="101549"/>
                </a:lnTo>
                <a:lnTo>
                  <a:pt x="360426" y="7616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2758" y="3510038"/>
            <a:ext cx="386080" cy="203200"/>
          </a:xfrm>
          <a:custGeom>
            <a:avLst/>
            <a:gdLst/>
            <a:ahLst/>
            <a:cxnLst/>
            <a:rect l="l" t="t" r="r" b="b"/>
            <a:pathLst>
              <a:path w="386079" h="203200">
                <a:moveTo>
                  <a:pt x="0" y="203111"/>
                </a:moveTo>
                <a:lnTo>
                  <a:pt x="0" y="114249"/>
                </a:lnTo>
                <a:lnTo>
                  <a:pt x="6983" y="79661"/>
                </a:lnTo>
                <a:lnTo>
                  <a:pt x="26028" y="51415"/>
                </a:lnTo>
                <a:lnTo>
                  <a:pt x="54274" y="32371"/>
                </a:lnTo>
                <a:lnTo>
                  <a:pt x="88861" y="25387"/>
                </a:lnTo>
                <a:lnTo>
                  <a:pt x="335038" y="25387"/>
                </a:lnTo>
                <a:lnTo>
                  <a:pt x="335038" y="0"/>
                </a:lnTo>
                <a:lnTo>
                  <a:pt x="385813" y="50774"/>
                </a:lnTo>
                <a:lnTo>
                  <a:pt x="335038" y="101549"/>
                </a:lnTo>
                <a:lnTo>
                  <a:pt x="335038" y="76161"/>
                </a:lnTo>
                <a:lnTo>
                  <a:pt x="88861" y="76161"/>
                </a:lnTo>
                <a:lnTo>
                  <a:pt x="74038" y="79155"/>
                </a:lnTo>
                <a:lnTo>
                  <a:pt x="61931" y="87318"/>
                </a:lnTo>
                <a:lnTo>
                  <a:pt x="53768" y="99425"/>
                </a:lnTo>
                <a:lnTo>
                  <a:pt x="50774" y="114249"/>
                </a:lnTo>
                <a:lnTo>
                  <a:pt x="50774" y="203111"/>
                </a:lnTo>
                <a:lnTo>
                  <a:pt x="0" y="203111"/>
                </a:lnTo>
                <a:close/>
              </a:path>
            </a:pathLst>
          </a:custGeom>
          <a:ln w="1734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95315" y="3085426"/>
            <a:ext cx="386080" cy="204470"/>
          </a:xfrm>
          <a:custGeom>
            <a:avLst/>
            <a:gdLst/>
            <a:ahLst/>
            <a:cxnLst/>
            <a:rect l="l" t="t" r="r" b="b"/>
            <a:pathLst>
              <a:path w="386079" h="204470">
                <a:moveTo>
                  <a:pt x="334784" y="0"/>
                </a:moveTo>
                <a:lnTo>
                  <a:pt x="334784" y="25527"/>
                </a:lnTo>
                <a:lnTo>
                  <a:pt x="89306" y="25527"/>
                </a:lnTo>
                <a:lnTo>
                  <a:pt x="54542" y="32544"/>
                </a:lnTo>
                <a:lnTo>
                  <a:pt x="26155" y="51682"/>
                </a:lnTo>
                <a:lnTo>
                  <a:pt x="7017" y="80069"/>
                </a:lnTo>
                <a:lnTo>
                  <a:pt x="0" y="114833"/>
                </a:lnTo>
                <a:lnTo>
                  <a:pt x="0" y="204139"/>
                </a:lnTo>
                <a:lnTo>
                  <a:pt x="51028" y="204139"/>
                </a:lnTo>
                <a:lnTo>
                  <a:pt x="51028" y="114833"/>
                </a:lnTo>
                <a:lnTo>
                  <a:pt x="54037" y="99931"/>
                </a:lnTo>
                <a:lnTo>
                  <a:pt x="62242" y="87764"/>
                </a:lnTo>
                <a:lnTo>
                  <a:pt x="74410" y="79562"/>
                </a:lnTo>
                <a:lnTo>
                  <a:pt x="89306" y="76555"/>
                </a:lnTo>
                <a:lnTo>
                  <a:pt x="360299" y="76555"/>
                </a:lnTo>
                <a:lnTo>
                  <a:pt x="385813" y="51041"/>
                </a:lnTo>
                <a:lnTo>
                  <a:pt x="334784" y="0"/>
                </a:lnTo>
                <a:close/>
              </a:path>
              <a:path w="386079" h="204470">
                <a:moveTo>
                  <a:pt x="360299" y="76555"/>
                </a:moveTo>
                <a:lnTo>
                  <a:pt x="334784" y="76555"/>
                </a:lnTo>
                <a:lnTo>
                  <a:pt x="334784" y="102069"/>
                </a:lnTo>
                <a:lnTo>
                  <a:pt x="360299" y="7655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95315" y="3085426"/>
            <a:ext cx="386080" cy="204470"/>
          </a:xfrm>
          <a:custGeom>
            <a:avLst/>
            <a:gdLst/>
            <a:ahLst/>
            <a:cxnLst/>
            <a:rect l="l" t="t" r="r" b="b"/>
            <a:pathLst>
              <a:path w="386079" h="204470">
                <a:moveTo>
                  <a:pt x="0" y="204139"/>
                </a:moveTo>
                <a:lnTo>
                  <a:pt x="0" y="114833"/>
                </a:lnTo>
                <a:lnTo>
                  <a:pt x="7017" y="80069"/>
                </a:lnTo>
                <a:lnTo>
                  <a:pt x="26155" y="51682"/>
                </a:lnTo>
                <a:lnTo>
                  <a:pt x="54542" y="32544"/>
                </a:lnTo>
                <a:lnTo>
                  <a:pt x="89306" y="25527"/>
                </a:lnTo>
                <a:lnTo>
                  <a:pt x="334784" y="25527"/>
                </a:lnTo>
                <a:lnTo>
                  <a:pt x="334784" y="0"/>
                </a:lnTo>
                <a:lnTo>
                  <a:pt x="385813" y="51041"/>
                </a:lnTo>
                <a:lnTo>
                  <a:pt x="334784" y="102069"/>
                </a:lnTo>
                <a:lnTo>
                  <a:pt x="334784" y="76555"/>
                </a:lnTo>
                <a:lnTo>
                  <a:pt x="89306" y="76555"/>
                </a:lnTo>
                <a:lnTo>
                  <a:pt x="74410" y="79562"/>
                </a:lnTo>
                <a:lnTo>
                  <a:pt x="62242" y="87764"/>
                </a:lnTo>
                <a:lnTo>
                  <a:pt x="54037" y="99931"/>
                </a:lnTo>
                <a:lnTo>
                  <a:pt x="51028" y="114833"/>
                </a:lnTo>
                <a:lnTo>
                  <a:pt x="51028" y="204139"/>
                </a:lnTo>
                <a:lnTo>
                  <a:pt x="0" y="204139"/>
                </a:lnTo>
                <a:close/>
              </a:path>
            </a:pathLst>
          </a:custGeom>
          <a:ln w="1734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1456" y="2496502"/>
            <a:ext cx="386080" cy="204470"/>
          </a:xfrm>
          <a:custGeom>
            <a:avLst/>
            <a:gdLst/>
            <a:ahLst/>
            <a:cxnLst/>
            <a:rect l="l" t="t" r="r" b="b"/>
            <a:pathLst>
              <a:path w="386079" h="204469">
                <a:moveTo>
                  <a:pt x="334784" y="0"/>
                </a:moveTo>
                <a:lnTo>
                  <a:pt x="334784" y="25527"/>
                </a:lnTo>
                <a:lnTo>
                  <a:pt x="89306" y="25527"/>
                </a:lnTo>
                <a:lnTo>
                  <a:pt x="54542" y="32544"/>
                </a:lnTo>
                <a:lnTo>
                  <a:pt x="26155" y="51682"/>
                </a:lnTo>
                <a:lnTo>
                  <a:pt x="7017" y="80069"/>
                </a:lnTo>
                <a:lnTo>
                  <a:pt x="0" y="114833"/>
                </a:lnTo>
                <a:lnTo>
                  <a:pt x="0" y="204139"/>
                </a:lnTo>
                <a:lnTo>
                  <a:pt x="51028" y="204139"/>
                </a:lnTo>
                <a:lnTo>
                  <a:pt x="51028" y="114833"/>
                </a:lnTo>
                <a:lnTo>
                  <a:pt x="54037" y="99931"/>
                </a:lnTo>
                <a:lnTo>
                  <a:pt x="62242" y="87764"/>
                </a:lnTo>
                <a:lnTo>
                  <a:pt x="74410" y="79562"/>
                </a:lnTo>
                <a:lnTo>
                  <a:pt x="89306" y="76555"/>
                </a:lnTo>
                <a:lnTo>
                  <a:pt x="360299" y="76555"/>
                </a:lnTo>
                <a:lnTo>
                  <a:pt x="385813" y="51041"/>
                </a:lnTo>
                <a:lnTo>
                  <a:pt x="334784" y="0"/>
                </a:lnTo>
                <a:close/>
              </a:path>
              <a:path w="386079" h="204469">
                <a:moveTo>
                  <a:pt x="360299" y="76555"/>
                </a:moveTo>
                <a:lnTo>
                  <a:pt x="334784" y="76555"/>
                </a:lnTo>
                <a:lnTo>
                  <a:pt x="334784" y="102069"/>
                </a:lnTo>
                <a:lnTo>
                  <a:pt x="360299" y="7655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1456" y="2496502"/>
            <a:ext cx="386080" cy="204470"/>
          </a:xfrm>
          <a:custGeom>
            <a:avLst/>
            <a:gdLst/>
            <a:ahLst/>
            <a:cxnLst/>
            <a:rect l="l" t="t" r="r" b="b"/>
            <a:pathLst>
              <a:path w="386079" h="204469">
                <a:moveTo>
                  <a:pt x="0" y="204139"/>
                </a:moveTo>
                <a:lnTo>
                  <a:pt x="0" y="114833"/>
                </a:lnTo>
                <a:lnTo>
                  <a:pt x="7017" y="80069"/>
                </a:lnTo>
                <a:lnTo>
                  <a:pt x="26155" y="51682"/>
                </a:lnTo>
                <a:lnTo>
                  <a:pt x="54542" y="32544"/>
                </a:lnTo>
                <a:lnTo>
                  <a:pt x="89306" y="25527"/>
                </a:lnTo>
                <a:lnTo>
                  <a:pt x="334784" y="25527"/>
                </a:lnTo>
                <a:lnTo>
                  <a:pt x="334784" y="0"/>
                </a:lnTo>
                <a:lnTo>
                  <a:pt x="385813" y="51041"/>
                </a:lnTo>
                <a:lnTo>
                  <a:pt x="334784" y="102069"/>
                </a:lnTo>
                <a:lnTo>
                  <a:pt x="334784" y="76555"/>
                </a:lnTo>
                <a:lnTo>
                  <a:pt x="89306" y="76555"/>
                </a:lnTo>
                <a:lnTo>
                  <a:pt x="74410" y="79562"/>
                </a:lnTo>
                <a:lnTo>
                  <a:pt x="62242" y="87764"/>
                </a:lnTo>
                <a:lnTo>
                  <a:pt x="54037" y="99931"/>
                </a:lnTo>
                <a:lnTo>
                  <a:pt x="51028" y="114833"/>
                </a:lnTo>
                <a:lnTo>
                  <a:pt x="51028" y="204139"/>
                </a:lnTo>
                <a:lnTo>
                  <a:pt x="0" y="204139"/>
                </a:lnTo>
                <a:close/>
              </a:path>
            </a:pathLst>
          </a:custGeom>
          <a:ln w="1734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00" y="996391"/>
            <a:ext cx="2319655" cy="137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419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Организатор </a:t>
            </a:r>
            <a:r>
              <a:rPr sz="1200" spc="-25" dirty="0">
                <a:solidFill>
                  <a:srgbClr val="231F20"/>
                </a:solidFill>
                <a:latin typeface="Verdana"/>
                <a:cs typeface="Verdana"/>
              </a:rPr>
              <a:t>может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выгрузить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все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документы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одним</a:t>
            </a:r>
            <a:r>
              <a:rPr sz="12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архивом  </a:t>
            </a:r>
            <a:r>
              <a:rPr sz="1200" spc="-130" dirty="0">
                <a:solidFill>
                  <a:srgbClr val="231F20"/>
                </a:solidFill>
                <a:latin typeface="Verdana"/>
                <a:cs typeface="Verdana"/>
              </a:rPr>
              <a:t>(1-я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2-я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части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заявок,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также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аккредитационные сведения 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участников)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Пример: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при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рассмотрении </a:t>
            </a:r>
            <a:r>
              <a:rPr sz="1200" spc="-135" dirty="0">
                <a:solidFill>
                  <a:srgbClr val="231F20"/>
                </a:solidFill>
                <a:latin typeface="Verdana"/>
                <a:cs typeface="Verdana"/>
              </a:rPr>
              <a:t>1-х  </a:t>
            </a:r>
            <a:r>
              <a:rPr sz="1200" spc="-95" dirty="0">
                <a:solidFill>
                  <a:srgbClr val="231F20"/>
                </a:solidFill>
                <a:latin typeface="Verdana"/>
                <a:cs typeface="Verdana"/>
              </a:rPr>
              <a:t>частей;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при подведении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итогов.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100" y="177965"/>
            <a:ext cx="51581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25" dirty="0" smtClean="0"/>
              <a:t>ВСЕ </a:t>
            </a:r>
            <a:r>
              <a:rPr spc="55" dirty="0"/>
              <a:t>ДОКУМЕНТЫ </a:t>
            </a:r>
            <a:r>
              <a:rPr spc="125" dirty="0"/>
              <a:t>ОДНИМ</a:t>
            </a:r>
            <a:r>
              <a:rPr spc="-165" dirty="0"/>
              <a:t> </a:t>
            </a:r>
            <a:r>
              <a:rPr spc="15" dirty="0"/>
              <a:t>АРХИВОМ</a:t>
            </a:r>
          </a:p>
        </p:txBody>
      </p:sp>
      <p:sp>
        <p:nvSpPr>
          <p:cNvPr id="4" name="object 4"/>
          <p:cNvSpPr/>
          <p:nvPr/>
        </p:nvSpPr>
        <p:spPr>
          <a:xfrm>
            <a:off x="3180003" y="1054811"/>
            <a:ext cx="5666994" cy="2571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27025"/>
            <a:ext cx="66538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spc="-125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АВТОМАТИЧЕСКОЕ ФОРМИРОВАНИЕ СТАТИСТИКИ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46225"/>
            <a:ext cx="7177087" cy="213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784225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статистических данных по всем направлениям и требованиям за указанный период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79825"/>
            <a:ext cx="6724650" cy="136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00" y="996391"/>
            <a:ext cx="24358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231F20"/>
                </a:solidFill>
                <a:latin typeface="Verdana"/>
                <a:cs typeface="Verdana"/>
              </a:rPr>
              <a:t>Анализатор </a:t>
            </a:r>
            <a:r>
              <a:rPr sz="1200" b="1" spc="-165" dirty="0">
                <a:solidFill>
                  <a:srgbClr val="231F20"/>
                </a:solidFill>
                <a:latin typeface="Verdana"/>
                <a:cs typeface="Verdana"/>
              </a:rPr>
              <a:t>ЕИС </a:t>
            </a:r>
            <a:r>
              <a:rPr sz="1200" spc="5" dirty="0">
                <a:solidFill>
                  <a:srgbClr val="231F20"/>
                </a:solidFill>
                <a:latin typeface="Verdana"/>
                <a:cs typeface="Verdana"/>
              </a:rPr>
              <a:t>-</a:t>
            </a:r>
            <a:r>
              <a:rPr sz="1200" spc="-20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специализиро- 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ванная аналитическая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система  </a:t>
            </a:r>
            <a:r>
              <a:rPr sz="1200" spc="-110" dirty="0">
                <a:solidFill>
                  <a:srgbClr val="231F20"/>
                </a:solidFill>
                <a:latin typeface="Verdana"/>
                <a:cs typeface="Verdana"/>
              </a:rPr>
              <a:t>ЕИС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для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комплексного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анализа 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ключевых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показателей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эффек-  </a:t>
            </a:r>
            <a:r>
              <a:rPr sz="1200" spc="-50" dirty="0">
                <a:solidFill>
                  <a:srgbClr val="231F20"/>
                </a:solidFill>
                <a:latin typeface="Verdana"/>
                <a:cs typeface="Verdana"/>
              </a:rPr>
              <a:t>тивности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проведения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всех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типов 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закупочных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процедур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100" y="177965"/>
            <a:ext cx="254825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 smtClean="0"/>
              <a:t>АНАЛИЗАТОР</a:t>
            </a:r>
            <a:r>
              <a:rPr spc="-105" dirty="0" smtClean="0"/>
              <a:t> </a:t>
            </a:r>
            <a:r>
              <a:rPr spc="-75" dirty="0"/>
              <a:t>ЕИС</a:t>
            </a:r>
          </a:p>
        </p:txBody>
      </p:sp>
      <p:sp>
        <p:nvSpPr>
          <p:cNvPr id="4" name="object 4"/>
          <p:cNvSpPr/>
          <p:nvPr/>
        </p:nvSpPr>
        <p:spPr>
          <a:xfrm>
            <a:off x="3179991" y="1054811"/>
            <a:ext cx="5631014" cy="2402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199" y="374802"/>
            <a:ext cx="752220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КРИТЕРИИ </a:t>
            </a:r>
            <a:r>
              <a:rPr spc="-55" dirty="0"/>
              <a:t>ОТБОРА </a:t>
            </a:r>
            <a:r>
              <a:rPr spc="25" dirty="0"/>
              <a:t>АНАЛИТИЧЕСКОЙ</a:t>
            </a:r>
            <a:r>
              <a:rPr spc="-105" dirty="0"/>
              <a:t> </a:t>
            </a:r>
            <a:r>
              <a:rPr spc="65" dirty="0"/>
              <a:t>ИНФОРМАЦИИ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299" y="898474"/>
            <a:ext cx="5501005" cy="28809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200" b="1" spc="-130" dirty="0">
                <a:solidFill>
                  <a:srgbClr val="231F20"/>
                </a:solidFill>
                <a:latin typeface="Verdana"/>
                <a:cs typeface="Verdana"/>
              </a:rPr>
              <a:t>Анализатор </a:t>
            </a:r>
            <a:r>
              <a:rPr sz="1200" b="1" spc="-165" dirty="0">
                <a:solidFill>
                  <a:srgbClr val="231F20"/>
                </a:solidFill>
                <a:latin typeface="Verdana"/>
                <a:cs typeface="Verdana"/>
              </a:rPr>
              <a:t>ЕИС </a:t>
            </a:r>
            <a:r>
              <a:rPr sz="1200" b="1" spc="-130" dirty="0">
                <a:solidFill>
                  <a:srgbClr val="231F20"/>
                </a:solidFill>
                <a:latin typeface="Verdana"/>
                <a:cs typeface="Verdana"/>
              </a:rPr>
              <a:t>позволяет </a:t>
            </a:r>
            <a:r>
              <a:rPr sz="1200" b="1" spc="-125" dirty="0">
                <a:solidFill>
                  <a:srgbClr val="231F20"/>
                </a:solidFill>
                <a:latin typeface="Verdana"/>
                <a:cs typeface="Verdana"/>
              </a:rPr>
              <a:t>выгрузить </a:t>
            </a:r>
            <a:r>
              <a:rPr sz="1200" b="1" spc="-150" dirty="0">
                <a:solidFill>
                  <a:srgbClr val="231F20"/>
                </a:solidFill>
                <a:latin typeface="Verdana"/>
                <a:cs typeface="Verdana"/>
              </a:rPr>
              <a:t>данные </a:t>
            </a:r>
            <a:r>
              <a:rPr sz="1200" b="1" spc="-145" dirty="0">
                <a:solidFill>
                  <a:srgbClr val="231F20"/>
                </a:solidFill>
                <a:latin typeface="Verdana"/>
                <a:cs typeface="Verdana"/>
              </a:rPr>
              <a:t>по </a:t>
            </a:r>
            <a:r>
              <a:rPr sz="1200" b="1" spc="-195" dirty="0">
                <a:solidFill>
                  <a:srgbClr val="231F20"/>
                </a:solidFill>
                <a:latin typeface="Verdana"/>
                <a:cs typeface="Verdana"/>
              </a:rPr>
              <a:t>76 </a:t>
            </a:r>
            <a:r>
              <a:rPr sz="1200" b="1" spc="-125" dirty="0">
                <a:solidFill>
                  <a:srgbClr val="231F20"/>
                </a:solidFill>
                <a:latin typeface="Verdana"/>
                <a:cs typeface="Verdana"/>
              </a:rPr>
              <a:t>критериям,</a:t>
            </a:r>
            <a:r>
              <a:rPr sz="1200" b="1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b="1" spc="-140" dirty="0">
                <a:solidFill>
                  <a:srgbClr val="231F20"/>
                </a:solidFill>
                <a:latin typeface="Verdana"/>
                <a:cs typeface="Verdana"/>
              </a:rPr>
              <a:t>например:</a:t>
            </a:r>
            <a:endParaRPr sz="1200">
              <a:latin typeface="Verdana"/>
              <a:cs typeface="Verdana"/>
            </a:endParaRPr>
          </a:p>
          <a:p>
            <a:pPr marL="198120" indent="-179705">
              <a:lnSpc>
                <a:spcPct val="100000"/>
              </a:lnSpc>
              <a:spcBef>
                <a:spcPts val="770"/>
              </a:spcBef>
              <a:buChar char="•"/>
              <a:tabLst>
                <a:tab pos="198755" algn="l"/>
              </a:tabLst>
            </a:pP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Реестровый </a:t>
            </a:r>
            <a:r>
              <a:rPr sz="1200" spc="-45" dirty="0">
                <a:solidFill>
                  <a:srgbClr val="231F20"/>
                </a:solidFill>
                <a:latin typeface="Verdana"/>
                <a:cs typeface="Verdana"/>
              </a:rPr>
              <a:t>номер</a:t>
            </a:r>
            <a:r>
              <a:rPr sz="1200" spc="-3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закупки </a:t>
            </a:r>
            <a:r>
              <a:rPr sz="1200" spc="-110" dirty="0">
                <a:solidFill>
                  <a:srgbClr val="231F20"/>
                </a:solidFill>
                <a:latin typeface="Verdana"/>
                <a:cs typeface="Verdana"/>
              </a:rPr>
              <a:t>(заказа);</a:t>
            </a:r>
            <a:endParaRPr sz="1200">
              <a:latin typeface="Verdana"/>
              <a:cs typeface="Verdana"/>
            </a:endParaRPr>
          </a:p>
          <a:p>
            <a:pPr marL="198120" indent="-179705">
              <a:lnSpc>
                <a:spcPct val="100000"/>
              </a:lnSpc>
              <a:spcBef>
                <a:spcPts val="565"/>
              </a:spcBef>
              <a:buChar char="•"/>
              <a:tabLst>
                <a:tab pos="198755" algn="l"/>
              </a:tabLst>
            </a:pP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Наименование заказа</a:t>
            </a:r>
            <a:r>
              <a:rPr sz="1200" spc="-25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14" dirty="0">
                <a:solidFill>
                  <a:srgbClr val="231F20"/>
                </a:solidFill>
                <a:latin typeface="Verdana"/>
                <a:cs typeface="Verdana"/>
              </a:rPr>
              <a:t>(закупки);</a:t>
            </a:r>
            <a:endParaRPr sz="1200">
              <a:latin typeface="Verdana"/>
              <a:cs typeface="Verdana"/>
            </a:endParaRPr>
          </a:p>
          <a:p>
            <a:pPr marL="198120" indent="-179705">
              <a:lnSpc>
                <a:spcPct val="100000"/>
              </a:lnSpc>
              <a:spcBef>
                <a:spcPts val="570"/>
              </a:spcBef>
              <a:buChar char="•"/>
              <a:tabLst>
                <a:tab pos="198755" algn="l"/>
              </a:tabLst>
            </a:pPr>
            <a:r>
              <a:rPr sz="1200" spc="-100" dirty="0">
                <a:solidFill>
                  <a:srgbClr val="231F20"/>
                </a:solidFill>
                <a:latin typeface="Verdana"/>
                <a:cs typeface="Verdana"/>
              </a:rPr>
              <a:t>ИНН</a:t>
            </a:r>
            <a:r>
              <a:rPr sz="1200" spc="-2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заказчика;</a:t>
            </a:r>
            <a:endParaRPr sz="1200">
              <a:latin typeface="Verdana"/>
              <a:cs typeface="Verdana"/>
            </a:endParaRPr>
          </a:p>
          <a:p>
            <a:pPr marL="198120" indent="-179705">
              <a:lnSpc>
                <a:spcPct val="100000"/>
              </a:lnSpc>
              <a:spcBef>
                <a:spcPts val="565"/>
              </a:spcBef>
              <a:buChar char="•"/>
              <a:tabLst>
                <a:tab pos="198755" algn="l"/>
              </a:tabLst>
            </a:pPr>
            <a:r>
              <a:rPr sz="1200" spc="-110" dirty="0">
                <a:solidFill>
                  <a:srgbClr val="231F20"/>
                </a:solidFill>
                <a:latin typeface="Verdana"/>
                <a:cs typeface="Verdana"/>
              </a:rPr>
              <a:t>КПП</a:t>
            </a:r>
            <a:r>
              <a:rPr sz="1200" spc="-2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заказчика;</a:t>
            </a:r>
            <a:endParaRPr sz="1200">
              <a:latin typeface="Verdana"/>
              <a:cs typeface="Verdana"/>
            </a:endParaRPr>
          </a:p>
          <a:p>
            <a:pPr marL="198120" indent="-179705">
              <a:lnSpc>
                <a:spcPct val="100000"/>
              </a:lnSpc>
              <a:spcBef>
                <a:spcPts val="570"/>
              </a:spcBef>
              <a:buChar char="•"/>
              <a:tabLst>
                <a:tab pos="198755" algn="l"/>
              </a:tabLst>
            </a:pP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Способ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размещения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закупки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(заказа)/определения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поставщика;</a:t>
            </a:r>
            <a:endParaRPr sz="1200">
              <a:latin typeface="Verdana"/>
              <a:cs typeface="Verdana"/>
            </a:endParaRPr>
          </a:p>
          <a:p>
            <a:pPr marL="198120" indent="-179705">
              <a:lnSpc>
                <a:spcPct val="100000"/>
              </a:lnSpc>
              <a:spcBef>
                <a:spcPts val="565"/>
              </a:spcBef>
              <a:buChar char="•"/>
              <a:tabLst>
                <a:tab pos="198755" algn="l"/>
              </a:tabLst>
            </a:pPr>
            <a:r>
              <a:rPr sz="1200" spc="-110" dirty="0">
                <a:solidFill>
                  <a:srgbClr val="231F20"/>
                </a:solidFill>
                <a:latin typeface="Verdana"/>
                <a:cs typeface="Verdana"/>
              </a:rPr>
              <a:t>НМцК;</a:t>
            </a:r>
            <a:endParaRPr sz="1200">
              <a:latin typeface="Verdana"/>
              <a:cs typeface="Verdana"/>
            </a:endParaRPr>
          </a:p>
          <a:p>
            <a:pPr marL="198120" indent="-179705">
              <a:lnSpc>
                <a:spcPct val="100000"/>
              </a:lnSpc>
              <a:spcBef>
                <a:spcPts val="565"/>
              </a:spcBef>
              <a:buChar char="•"/>
              <a:tabLst>
                <a:tab pos="198755" algn="l"/>
              </a:tabLst>
            </a:pP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Преимущества: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(Субъектам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МП,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Организациям</a:t>
            </a:r>
            <a:r>
              <a:rPr sz="12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инвалидов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45" dirty="0">
                <a:solidFill>
                  <a:srgbClr val="231F20"/>
                </a:solidFill>
                <a:latin typeface="Verdana"/>
                <a:cs typeface="Verdana"/>
              </a:rPr>
              <a:t>т.д.);</a:t>
            </a:r>
            <a:endParaRPr sz="1200">
              <a:latin typeface="Verdana"/>
              <a:cs typeface="Verdana"/>
            </a:endParaRPr>
          </a:p>
          <a:p>
            <a:pPr marL="198120" indent="-179705">
              <a:lnSpc>
                <a:spcPct val="100000"/>
              </a:lnSpc>
              <a:spcBef>
                <a:spcPts val="570"/>
              </a:spcBef>
              <a:buChar char="•"/>
              <a:tabLst>
                <a:tab pos="198755" algn="l"/>
              </a:tabLst>
            </a:pP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Количество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допущенных</a:t>
            </a:r>
            <a:r>
              <a:rPr sz="1200" spc="-2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Verdana"/>
                <a:cs typeface="Verdana"/>
              </a:rPr>
              <a:t>заявок;</a:t>
            </a:r>
            <a:endParaRPr sz="1200">
              <a:latin typeface="Verdana"/>
              <a:cs typeface="Verdana"/>
            </a:endParaRPr>
          </a:p>
          <a:p>
            <a:pPr marL="198120" indent="-179705">
              <a:lnSpc>
                <a:spcPct val="100000"/>
              </a:lnSpc>
              <a:spcBef>
                <a:spcPts val="565"/>
              </a:spcBef>
              <a:buChar char="•"/>
              <a:tabLst>
                <a:tab pos="198755" algn="l"/>
              </a:tabLst>
            </a:pP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Итоговая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цена</a:t>
            </a:r>
            <a:r>
              <a:rPr sz="1200" spc="-2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контракта;</a:t>
            </a:r>
            <a:endParaRPr sz="1200">
              <a:latin typeface="Verdana"/>
              <a:cs typeface="Verdana"/>
            </a:endParaRPr>
          </a:p>
          <a:p>
            <a:pPr marL="198120" indent="-179705">
              <a:lnSpc>
                <a:spcPct val="100000"/>
              </a:lnSpc>
              <a:spcBef>
                <a:spcPts val="570"/>
              </a:spcBef>
              <a:buChar char="•"/>
              <a:tabLst>
                <a:tab pos="198755" algn="l"/>
              </a:tabLst>
            </a:pP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Количество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Verdana"/>
                <a:cs typeface="Verdana"/>
              </a:rPr>
              <a:t>жалоб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Verdana"/>
                <a:cs typeface="Verdana"/>
              </a:rPr>
              <a:t>по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Verdana"/>
                <a:cs typeface="Verdana"/>
              </a:rPr>
              <a:t>лоту,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поданных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231F20"/>
                </a:solidFill>
                <a:latin typeface="Verdana"/>
                <a:cs typeface="Verdana"/>
              </a:rPr>
              <a:t>действия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заказчика.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128" y="3280689"/>
            <a:ext cx="526415" cy="263525"/>
          </a:xfrm>
          <a:custGeom>
            <a:avLst/>
            <a:gdLst/>
            <a:ahLst/>
            <a:cxnLst/>
            <a:rect l="l" t="t" r="r" b="b"/>
            <a:pathLst>
              <a:path w="526415" h="263525">
                <a:moveTo>
                  <a:pt x="18783" y="215988"/>
                </a:moveTo>
                <a:lnTo>
                  <a:pt x="0" y="215988"/>
                </a:lnTo>
                <a:lnTo>
                  <a:pt x="0" y="258737"/>
                </a:lnTo>
                <a:lnTo>
                  <a:pt x="4203" y="262940"/>
                </a:lnTo>
                <a:lnTo>
                  <a:pt x="521677" y="262940"/>
                </a:lnTo>
                <a:lnTo>
                  <a:pt x="525881" y="258737"/>
                </a:lnTo>
                <a:lnTo>
                  <a:pt x="525881" y="244157"/>
                </a:lnTo>
                <a:lnTo>
                  <a:pt x="18783" y="244157"/>
                </a:lnTo>
                <a:lnTo>
                  <a:pt x="18783" y="215988"/>
                </a:lnTo>
                <a:close/>
              </a:path>
              <a:path w="526415" h="263525">
                <a:moveTo>
                  <a:pt x="521677" y="0"/>
                </a:moveTo>
                <a:lnTo>
                  <a:pt x="478929" y="0"/>
                </a:lnTo>
                <a:lnTo>
                  <a:pt x="478929" y="18783"/>
                </a:lnTo>
                <a:lnTo>
                  <a:pt x="507111" y="18783"/>
                </a:lnTo>
                <a:lnTo>
                  <a:pt x="507111" y="244157"/>
                </a:lnTo>
                <a:lnTo>
                  <a:pt x="525881" y="244157"/>
                </a:lnTo>
                <a:lnTo>
                  <a:pt x="525881" y="4203"/>
                </a:lnTo>
                <a:lnTo>
                  <a:pt x="521677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9565" y="3243135"/>
            <a:ext cx="526415" cy="263525"/>
          </a:xfrm>
          <a:custGeom>
            <a:avLst/>
            <a:gdLst/>
            <a:ahLst/>
            <a:cxnLst/>
            <a:rect l="l" t="t" r="r" b="b"/>
            <a:pathLst>
              <a:path w="526415" h="263525">
                <a:moveTo>
                  <a:pt x="18783" y="215988"/>
                </a:moveTo>
                <a:lnTo>
                  <a:pt x="0" y="215988"/>
                </a:lnTo>
                <a:lnTo>
                  <a:pt x="0" y="258737"/>
                </a:lnTo>
                <a:lnTo>
                  <a:pt x="4203" y="262940"/>
                </a:lnTo>
                <a:lnTo>
                  <a:pt x="521677" y="262940"/>
                </a:lnTo>
                <a:lnTo>
                  <a:pt x="525881" y="258737"/>
                </a:lnTo>
                <a:lnTo>
                  <a:pt x="525881" y="244157"/>
                </a:lnTo>
                <a:lnTo>
                  <a:pt x="18783" y="244157"/>
                </a:lnTo>
                <a:lnTo>
                  <a:pt x="18783" y="215988"/>
                </a:lnTo>
                <a:close/>
              </a:path>
              <a:path w="526415" h="263525">
                <a:moveTo>
                  <a:pt x="521677" y="0"/>
                </a:moveTo>
                <a:lnTo>
                  <a:pt x="478929" y="0"/>
                </a:lnTo>
                <a:lnTo>
                  <a:pt x="478929" y="18783"/>
                </a:lnTo>
                <a:lnTo>
                  <a:pt x="507111" y="18783"/>
                </a:lnTo>
                <a:lnTo>
                  <a:pt x="507111" y="244157"/>
                </a:lnTo>
                <a:lnTo>
                  <a:pt x="525881" y="244157"/>
                </a:lnTo>
                <a:lnTo>
                  <a:pt x="525881" y="4203"/>
                </a:lnTo>
                <a:lnTo>
                  <a:pt x="521677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001" y="3205568"/>
            <a:ext cx="526415" cy="263525"/>
          </a:xfrm>
          <a:custGeom>
            <a:avLst/>
            <a:gdLst/>
            <a:ahLst/>
            <a:cxnLst/>
            <a:rect l="l" t="t" r="r" b="b"/>
            <a:pathLst>
              <a:path w="526415" h="263525">
                <a:moveTo>
                  <a:pt x="521677" y="0"/>
                </a:moveTo>
                <a:lnTo>
                  <a:pt x="4203" y="0"/>
                </a:lnTo>
                <a:lnTo>
                  <a:pt x="0" y="4203"/>
                </a:lnTo>
                <a:lnTo>
                  <a:pt x="0" y="258737"/>
                </a:lnTo>
                <a:lnTo>
                  <a:pt x="4203" y="262940"/>
                </a:lnTo>
                <a:lnTo>
                  <a:pt x="521677" y="262940"/>
                </a:lnTo>
                <a:lnTo>
                  <a:pt x="525881" y="258737"/>
                </a:lnTo>
                <a:lnTo>
                  <a:pt x="525881" y="244157"/>
                </a:lnTo>
                <a:lnTo>
                  <a:pt x="18783" y="244157"/>
                </a:lnTo>
                <a:lnTo>
                  <a:pt x="18783" y="18770"/>
                </a:lnTo>
                <a:lnTo>
                  <a:pt x="525881" y="18770"/>
                </a:lnTo>
                <a:lnTo>
                  <a:pt x="525881" y="4203"/>
                </a:lnTo>
                <a:lnTo>
                  <a:pt x="521677" y="0"/>
                </a:lnTo>
                <a:close/>
              </a:path>
              <a:path w="526415" h="263525">
                <a:moveTo>
                  <a:pt x="525881" y="18770"/>
                </a:moveTo>
                <a:lnTo>
                  <a:pt x="507111" y="18770"/>
                </a:lnTo>
                <a:lnTo>
                  <a:pt x="507111" y="244157"/>
                </a:lnTo>
                <a:lnTo>
                  <a:pt x="525881" y="244157"/>
                </a:lnTo>
                <a:lnTo>
                  <a:pt x="525881" y="1877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567" y="3243122"/>
            <a:ext cx="450850" cy="187960"/>
          </a:xfrm>
          <a:custGeom>
            <a:avLst/>
            <a:gdLst/>
            <a:ahLst/>
            <a:cxnLst/>
            <a:rect l="l" t="t" r="r" b="b"/>
            <a:pathLst>
              <a:path w="450850" h="187960">
                <a:moveTo>
                  <a:pt x="415683" y="0"/>
                </a:moveTo>
                <a:lnTo>
                  <a:pt x="35064" y="0"/>
                </a:lnTo>
                <a:lnTo>
                  <a:pt x="32677" y="990"/>
                </a:lnTo>
                <a:lnTo>
                  <a:pt x="990" y="32689"/>
                </a:lnTo>
                <a:lnTo>
                  <a:pt x="0" y="35077"/>
                </a:lnTo>
                <a:lnTo>
                  <a:pt x="0" y="152742"/>
                </a:lnTo>
                <a:lnTo>
                  <a:pt x="990" y="155130"/>
                </a:lnTo>
                <a:lnTo>
                  <a:pt x="32677" y="186829"/>
                </a:lnTo>
                <a:lnTo>
                  <a:pt x="35064" y="187820"/>
                </a:lnTo>
                <a:lnTo>
                  <a:pt x="415683" y="187820"/>
                </a:lnTo>
                <a:lnTo>
                  <a:pt x="418071" y="186829"/>
                </a:lnTo>
                <a:lnTo>
                  <a:pt x="435864" y="169036"/>
                </a:lnTo>
                <a:lnTo>
                  <a:pt x="41452" y="169036"/>
                </a:lnTo>
                <a:lnTo>
                  <a:pt x="18783" y="146367"/>
                </a:lnTo>
                <a:lnTo>
                  <a:pt x="18783" y="41452"/>
                </a:lnTo>
                <a:lnTo>
                  <a:pt x="41452" y="18783"/>
                </a:lnTo>
                <a:lnTo>
                  <a:pt x="435863" y="18783"/>
                </a:lnTo>
                <a:lnTo>
                  <a:pt x="418071" y="990"/>
                </a:lnTo>
                <a:lnTo>
                  <a:pt x="415683" y="0"/>
                </a:lnTo>
                <a:close/>
              </a:path>
              <a:path w="450850" h="187960">
                <a:moveTo>
                  <a:pt x="435863" y="18783"/>
                </a:moveTo>
                <a:lnTo>
                  <a:pt x="409308" y="18783"/>
                </a:lnTo>
                <a:lnTo>
                  <a:pt x="431977" y="41452"/>
                </a:lnTo>
                <a:lnTo>
                  <a:pt x="431977" y="146367"/>
                </a:lnTo>
                <a:lnTo>
                  <a:pt x="409308" y="169036"/>
                </a:lnTo>
                <a:lnTo>
                  <a:pt x="435864" y="169036"/>
                </a:lnTo>
                <a:lnTo>
                  <a:pt x="449770" y="155130"/>
                </a:lnTo>
                <a:lnTo>
                  <a:pt x="450761" y="152742"/>
                </a:lnTo>
                <a:lnTo>
                  <a:pt x="450761" y="35077"/>
                </a:lnTo>
                <a:lnTo>
                  <a:pt x="449770" y="32689"/>
                </a:lnTo>
                <a:lnTo>
                  <a:pt x="435863" y="187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249" y="3327641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83" y="18783"/>
                </a:moveTo>
                <a:lnTo>
                  <a:pt x="0" y="18783"/>
                </a:lnTo>
                <a:lnTo>
                  <a:pt x="0" y="0"/>
                </a:lnTo>
                <a:lnTo>
                  <a:pt x="18783" y="0"/>
                </a:lnTo>
                <a:lnTo>
                  <a:pt x="18783" y="187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4695" y="3327641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83" y="18783"/>
                </a:moveTo>
                <a:lnTo>
                  <a:pt x="0" y="18783"/>
                </a:lnTo>
                <a:lnTo>
                  <a:pt x="0" y="0"/>
                </a:lnTo>
                <a:lnTo>
                  <a:pt x="18783" y="0"/>
                </a:lnTo>
                <a:lnTo>
                  <a:pt x="18783" y="187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419" y="3327641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83" y="18783"/>
                </a:moveTo>
                <a:lnTo>
                  <a:pt x="0" y="18783"/>
                </a:lnTo>
                <a:lnTo>
                  <a:pt x="0" y="0"/>
                </a:lnTo>
                <a:lnTo>
                  <a:pt x="18783" y="0"/>
                </a:lnTo>
                <a:lnTo>
                  <a:pt x="18783" y="187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8852" y="3327641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83" y="18783"/>
                </a:moveTo>
                <a:lnTo>
                  <a:pt x="0" y="18783"/>
                </a:lnTo>
                <a:lnTo>
                  <a:pt x="0" y="0"/>
                </a:lnTo>
                <a:lnTo>
                  <a:pt x="18783" y="0"/>
                </a:lnTo>
                <a:lnTo>
                  <a:pt x="18783" y="187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8595" y="3280689"/>
            <a:ext cx="112699" cy="112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3781" y="3133191"/>
            <a:ext cx="88900" cy="53975"/>
          </a:xfrm>
          <a:custGeom>
            <a:avLst/>
            <a:gdLst/>
            <a:ahLst/>
            <a:cxnLst/>
            <a:rect l="l" t="t" r="r" b="b"/>
            <a:pathLst>
              <a:path w="88900" h="53975">
                <a:moveTo>
                  <a:pt x="13284" y="0"/>
                </a:moveTo>
                <a:lnTo>
                  <a:pt x="0" y="13284"/>
                </a:lnTo>
                <a:lnTo>
                  <a:pt x="39408" y="52679"/>
                </a:lnTo>
                <a:lnTo>
                  <a:pt x="41808" y="53593"/>
                </a:lnTo>
                <a:lnTo>
                  <a:pt x="46609" y="53593"/>
                </a:lnTo>
                <a:lnTo>
                  <a:pt x="49009" y="52679"/>
                </a:lnTo>
                <a:lnTo>
                  <a:pt x="70771" y="30924"/>
                </a:lnTo>
                <a:lnTo>
                  <a:pt x="44208" y="30924"/>
                </a:lnTo>
                <a:lnTo>
                  <a:pt x="13284" y="0"/>
                </a:lnTo>
                <a:close/>
              </a:path>
              <a:path w="88900" h="53975">
                <a:moveTo>
                  <a:pt x="75133" y="0"/>
                </a:moveTo>
                <a:lnTo>
                  <a:pt x="44208" y="30924"/>
                </a:lnTo>
                <a:lnTo>
                  <a:pt x="70771" y="30924"/>
                </a:lnTo>
                <a:lnTo>
                  <a:pt x="88417" y="13284"/>
                </a:lnTo>
                <a:lnTo>
                  <a:pt x="75133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2817" y="3133191"/>
            <a:ext cx="88900" cy="53975"/>
          </a:xfrm>
          <a:custGeom>
            <a:avLst/>
            <a:gdLst/>
            <a:ahLst/>
            <a:cxnLst/>
            <a:rect l="l" t="t" r="r" b="b"/>
            <a:pathLst>
              <a:path w="88900" h="53975">
                <a:moveTo>
                  <a:pt x="13284" y="0"/>
                </a:moveTo>
                <a:lnTo>
                  <a:pt x="0" y="13284"/>
                </a:lnTo>
                <a:lnTo>
                  <a:pt x="39408" y="52679"/>
                </a:lnTo>
                <a:lnTo>
                  <a:pt x="41808" y="53593"/>
                </a:lnTo>
                <a:lnTo>
                  <a:pt x="46608" y="53593"/>
                </a:lnTo>
                <a:lnTo>
                  <a:pt x="49009" y="52679"/>
                </a:lnTo>
                <a:lnTo>
                  <a:pt x="70771" y="30924"/>
                </a:lnTo>
                <a:lnTo>
                  <a:pt x="44208" y="30924"/>
                </a:lnTo>
                <a:lnTo>
                  <a:pt x="13284" y="0"/>
                </a:lnTo>
                <a:close/>
              </a:path>
              <a:path w="88900" h="53975">
                <a:moveTo>
                  <a:pt x="75133" y="0"/>
                </a:moveTo>
                <a:lnTo>
                  <a:pt x="44208" y="30924"/>
                </a:lnTo>
                <a:lnTo>
                  <a:pt x="70771" y="30924"/>
                </a:lnTo>
                <a:lnTo>
                  <a:pt x="88417" y="13284"/>
                </a:lnTo>
                <a:lnTo>
                  <a:pt x="75133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8311" y="2979267"/>
            <a:ext cx="88900" cy="54610"/>
          </a:xfrm>
          <a:custGeom>
            <a:avLst/>
            <a:gdLst/>
            <a:ahLst/>
            <a:cxnLst/>
            <a:rect l="l" t="t" r="r" b="b"/>
            <a:pathLst>
              <a:path w="88900" h="54610">
                <a:moveTo>
                  <a:pt x="47167" y="0"/>
                </a:moveTo>
                <a:lnTo>
                  <a:pt x="41224" y="0"/>
                </a:lnTo>
                <a:lnTo>
                  <a:pt x="0" y="41224"/>
                </a:lnTo>
                <a:lnTo>
                  <a:pt x="13271" y="54508"/>
                </a:lnTo>
                <a:lnTo>
                  <a:pt x="44195" y="23583"/>
                </a:lnTo>
                <a:lnTo>
                  <a:pt x="70758" y="23583"/>
                </a:lnTo>
                <a:lnTo>
                  <a:pt x="47167" y="0"/>
                </a:lnTo>
                <a:close/>
              </a:path>
              <a:path w="88900" h="54610">
                <a:moveTo>
                  <a:pt x="70758" y="23583"/>
                </a:moveTo>
                <a:lnTo>
                  <a:pt x="44195" y="23583"/>
                </a:lnTo>
                <a:lnTo>
                  <a:pt x="75120" y="54508"/>
                </a:lnTo>
                <a:lnTo>
                  <a:pt x="88404" y="41224"/>
                </a:lnTo>
                <a:lnTo>
                  <a:pt x="70758" y="235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994" y="3064700"/>
            <a:ext cx="225425" cy="113030"/>
          </a:xfrm>
          <a:custGeom>
            <a:avLst/>
            <a:gdLst/>
            <a:ahLst/>
            <a:cxnLst/>
            <a:rect l="l" t="t" r="r" b="b"/>
            <a:pathLst>
              <a:path w="225425" h="113030">
                <a:moveTo>
                  <a:pt x="221183" y="0"/>
                </a:moveTo>
                <a:lnTo>
                  <a:pt x="0" y="0"/>
                </a:lnTo>
                <a:lnTo>
                  <a:pt x="0" y="18783"/>
                </a:lnTo>
                <a:lnTo>
                  <a:pt x="206603" y="18783"/>
                </a:lnTo>
                <a:lnTo>
                  <a:pt x="206603" y="112687"/>
                </a:lnTo>
                <a:lnTo>
                  <a:pt x="225386" y="112687"/>
                </a:lnTo>
                <a:lnTo>
                  <a:pt x="225386" y="4203"/>
                </a:lnTo>
                <a:lnTo>
                  <a:pt x="221183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7633" y="3064700"/>
            <a:ext cx="225425" cy="113030"/>
          </a:xfrm>
          <a:custGeom>
            <a:avLst/>
            <a:gdLst/>
            <a:ahLst/>
            <a:cxnLst/>
            <a:rect l="l" t="t" r="r" b="b"/>
            <a:pathLst>
              <a:path w="225425" h="113030">
                <a:moveTo>
                  <a:pt x="225386" y="0"/>
                </a:moveTo>
                <a:lnTo>
                  <a:pt x="4203" y="0"/>
                </a:lnTo>
                <a:lnTo>
                  <a:pt x="0" y="4203"/>
                </a:lnTo>
                <a:lnTo>
                  <a:pt x="0" y="112687"/>
                </a:lnTo>
                <a:lnTo>
                  <a:pt x="18783" y="112687"/>
                </a:lnTo>
                <a:lnTo>
                  <a:pt x="18783" y="18783"/>
                </a:lnTo>
                <a:lnTo>
                  <a:pt x="225386" y="18783"/>
                </a:lnTo>
                <a:lnTo>
                  <a:pt x="225386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509" y="2989579"/>
            <a:ext cx="0" cy="197485"/>
          </a:xfrm>
          <a:custGeom>
            <a:avLst/>
            <a:gdLst/>
            <a:ahLst/>
            <a:cxnLst/>
            <a:rect l="l" t="t" r="r" b="b"/>
            <a:pathLst>
              <a:path h="197485">
                <a:moveTo>
                  <a:pt x="0" y="0"/>
                </a:moveTo>
                <a:lnTo>
                  <a:pt x="0" y="197205"/>
                </a:lnTo>
              </a:path>
            </a:pathLst>
          </a:custGeom>
          <a:ln w="18783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829818" y="3123177"/>
            <a:ext cx="1365885" cy="408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250" spc="-80" dirty="0">
                <a:solidFill>
                  <a:srgbClr val="212121"/>
                </a:solidFill>
                <a:latin typeface="Verdana"/>
                <a:cs typeface="Verdana"/>
              </a:rPr>
              <a:t>Электронный  </a:t>
            </a:r>
            <a:r>
              <a:rPr sz="1250" spc="-50" dirty="0">
                <a:solidFill>
                  <a:srgbClr val="212121"/>
                </a:solidFill>
                <a:latin typeface="Verdana"/>
                <a:cs typeface="Verdana"/>
              </a:rPr>
              <a:t>докумен</a:t>
            </a:r>
            <a:r>
              <a:rPr sz="1250" spc="-55" dirty="0">
                <a:solidFill>
                  <a:srgbClr val="212121"/>
                </a:solidFill>
                <a:latin typeface="Verdana"/>
                <a:cs typeface="Verdana"/>
              </a:rPr>
              <a:t>т</a:t>
            </a:r>
            <a:r>
              <a:rPr sz="1250" spc="-50" dirty="0">
                <a:solidFill>
                  <a:srgbClr val="212121"/>
                </a:solidFill>
                <a:latin typeface="Verdana"/>
                <a:cs typeface="Verdana"/>
              </a:rPr>
              <a:t>ообор</a:t>
            </a:r>
            <a:r>
              <a:rPr sz="1250" spc="-65" dirty="0">
                <a:solidFill>
                  <a:srgbClr val="212121"/>
                </a:solidFill>
                <a:latin typeface="Verdana"/>
                <a:cs typeface="Verdana"/>
              </a:rPr>
              <a:t>о</a:t>
            </a:r>
            <a:r>
              <a:rPr sz="1250" spc="-15" dirty="0">
                <a:solidFill>
                  <a:srgbClr val="212121"/>
                </a:solidFill>
                <a:latin typeface="Verdana"/>
                <a:cs typeface="Verdana"/>
              </a:rPr>
              <a:t>т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50956" y="1926875"/>
            <a:ext cx="1572260" cy="408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250" spc="-85" dirty="0">
                <a:solidFill>
                  <a:srgbClr val="212121"/>
                </a:solidFill>
                <a:latin typeface="Verdana"/>
                <a:cs typeface="Verdana"/>
              </a:rPr>
              <a:t>Выпуск</a:t>
            </a:r>
            <a:r>
              <a:rPr sz="1250" spc="-19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65" dirty="0">
                <a:solidFill>
                  <a:srgbClr val="212121"/>
                </a:solidFill>
                <a:latin typeface="Verdana"/>
                <a:cs typeface="Verdana"/>
              </a:rPr>
              <a:t>электронной  </a:t>
            </a:r>
            <a:r>
              <a:rPr sz="1250" spc="-70" dirty="0">
                <a:solidFill>
                  <a:srgbClr val="212121"/>
                </a:solidFill>
                <a:latin typeface="Verdana"/>
                <a:cs typeface="Verdana"/>
              </a:rPr>
              <a:t>подписи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7399" y="1926875"/>
            <a:ext cx="1737995" cy="408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70" dirty="0">
                <a:solidFill>
                  <a:srgbClr val="212121"/>
                </a:solidFill>
                <a:latin typeface="Verdana"/>
                <a:cs typeface="Verdana"/>
              </a:rPr>
              <a:t>Участие </a:t>
            </a:r>
            <a:r>
              <a:rPr sz="1250" spc="-55" dirty="0">
                <a:solidFill>
                  <a:srgbClr val="212121"/>
                </a:solidFill>
                <a:latin typeface="Verdana"/>
                <a:cs typeface="Verdana"/>
              </a:rPr>
              <a:t>в</a:t>
            </a:r>
            <a:r>
              <a:rPr sz="1250" spc="-260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75" dirty="0">
                <a:solidFill>
                  <a:srgbClr val="212121"/>
                </a:solidFill>
                <a:latin typeface="Verdana"/>
                <a:cs typeface="Verdana"/>
              </a:rPr>
              <a:t>закупках</a:t>
            </a:r>
            <a:endParaRPr sz="12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50" spc="-55" dirty="0">
                <a:solidFill>
                  <a:srgbClr val="212121"/>
                </a:solidFill>
                <a:latin typeface="Verdana"/>
                <a:cs typeface="Verdana"/>
              </a:rPr>
              <a:t>44-ФЗ, </a:t>
            </a:r>
            <a:r>
              <a:rPr sz="1250" spc="-80" dirty="0">
                <a:solidFill>
                  <a:srgbClr val="212121"/>
                </a:solidFill>
                <a:latin typeface="Verdana"/>
                <a:cs typeface="Verdana"/>
              </a:rPr>
              <a:t>223-ФЗ,</a:t>
            </a:r>
            <a:r>
              <a:rPr sz="1250" spc="-31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100" dirty="0">
                <a:solidFill>
                  <a:srgbClr val="212121"/>
                </a:solidFill>
                <a:latin typeface="Verdana"/>
                <a:cs typeface="Verdana"/>
              </a:rPr>
              <a:t>178-ФЗ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29545" y="3014071"/>
            <a:ext cx="21336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0025" algn="l"/>
              </a:tabLst>
            </a:pPr>
            <a:r>
              <a:rPr sz="1250" u="heavy" dirty="0">
                <a:solidFill>
                  <a:srgbClr val="212121"/>
                </a:solidFill>
                <a:uFill>
                  <a:solidFill>
                    <a:srgbClr val="A7B5C1"/>
                  </a:solidFill>
                </a:uFill>
                <a:latin typeface="Times New Roman"/>
                <a:cs typeface="Times New Roman"/>
              </a:rPr>
              <a:t> 	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87399" y="3014071"/>
            <a:ext cx="1790064" cy="9752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1250" spc="-65" dirty="0" smtClean="0">
                <a:solidFill>
                  <a:srgbClr val="212121"/>
                </a:solidFill>
                <a:latin typeface="Verdana"/>
                <a:cs typeface="Verdana"/>
              </a:rPr>
              <a:t>Совместный проект с группой ВТБ по открытию специализированных счетов</a:t>
            </a:r>
            <a:endParaRPr sz="125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01045" y="3131254"/>
            <a:ext cx="1572260" cy="408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250" spc="-70" dirty="0">
                <a:solidFill>
                  <a:srgbClr val="212121"/>
                </a:solidFill>
                <a:latin typeface="Verdana"/>
                <a:cs typeface="Verdana"/>
              </a:rPr>
              <a:t>Партнерские  </a:t>
            </a:r>
            <a:r>
              <a:rPr sz="1250" spc="-35" dirty="0">
                <a:solidFill>
                  <a:srgbClr val="212121"/>
                </a:solidFill>
                <a:latin typeface="Verdana"/>
                <a:cs typeface="Verdana"/>
              </a:rPr>
              <a:t>программы </a:t>
            </a:r>
            <a:r>
              <a:rPr sz="1250" spc="-75" dirty="0">
                <a:solidFill>
                  <a:srgbClr val="212121"/>
                </a:solidFill>
                <a:latin typeface="Verdana"/>
                <a:cs typeface="Verdana"/>
              </a:rPr>
              <a:t>для</a:t>
            </a:r>
            <a:r>
              <a:rPr sz="1250" spc="-365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lang="ru-RU" sz="1250" spc="-365" dirty="0" smtClean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75" dirty="0" smtClean="0">
                <a:solidFill>
                  <a:srgbClr val="212121"/>
                </a:solidFill>
                <a:latin typeface="Verdana"/>
                <a:cs typeface="Verdana"/>
              </a:rPr>
              <a:t>МСП</a:t>
            </a:r>
            <a:endParaRPr sz="125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18121" y="1838229"/>
            <a:ext cx="1833880" cy="600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250" spc="-70" dirty="0">
                <a:solidFill>
                  <a:srgbClr val="212121"/>
                </a:solidFill>
                <a:latin typeface="Verdana"/>
                <a:cs typeface="Verdana"/>
              </a:rPr>
              <a:t>Проведение </a:t>
            </a:r>
            <a:r>
              <a:rPr sz="1250" spc="-75" dirty="0">
                <a:solidFill>
                  <a:srgbClr val="212121"/>
                </a:solidFill>
                <a:latin typeface="Verdana"/>
                <a:cs typeface="Verdana"/>
              </a:rPr>
              <a:t>обучения  </a:t>
            </a:r>
            <a:r>
              <a:rPr sz="1250" spc="-65" dirty="0">
                <a:solidFill>
                  <a:srgbClr val="212121"/>
                </a:solidFill>
                <a:latin typeface="Verdana"/>
                <a:cs typeface="Verdana"/>
              </a:rPr>
              <a:t>сотрудников</a:t>
            </a:r>
            <a:r>
              <a:rPr sz="1250" spc="-254" dirty="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sz="1250" spc="-45" dirty="0">
                <a:solidFill>
                  <a:srgbClr val="212121"/>
                </a:solidFill>
                <a:latin typeface="Verdana"/>
                <a:cs typeface="Verdana"/>
              </a:rPr>
              <a:t>компаний-  </a:t>
            </a:r>
            <a:r>
              <a:rPr sz="1250" spc="-60" dirty="0">
                <a:solidFill>
                  <a:srgbClr val="212121"/>
                </a:solidFill>
                <a:latin typeface="Verdana"/>
                <a:cs typeface="Verdana"/>
              </a:rPr>
              <a:t>поставщиков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71120" y="3029940"/>
            <a:ext cx="450850" cy="601345"/>
          </a:xfrm>
          <a:custGeom>
            <a:avLst/>
            <a:gdLst/>
            <a:ahLst/>
            <a:cxnLst/>
            <a:rect l="l" t="t" r="r" b="b"/>
            <a:pathLst>
              <a:path w="450850" h="601345">
                <a:moveTo>
                  <a:pt x="18783" y="244157"/>
                </a:moveTo>
                <a:lnTo>
                  <a:pt x="0" y="244157"/>
                </a:lnTo>
                <a:lnTo>
                  <a:pt x="0" y="601014"/>
                </a:lnTo>
                <a:lnTo>
                  <a:pt x="450761" y="601014"/>
                </a:lnTo>
                <a:lnTo>
                  <a:pt x="450761" y="582231"/>
                </a:lnTo>
                <a:lnTo>
                  <a:pt x="18783" y="582231"/>
                </a:lnTo>
                <a:lnTo>
                  <a:pt x="18783" y="244157"/>
                </a:lnTo>
                <a:close/>
              </a:path>
              <a:path w="450850" h="601345">
                <a:moveTo>
                  <a:pt x="370128" y="0"/>
                </a:moveTo>
                <a:lnTo>
                  <a:pt x="112687" y="0"/>
                </a:lnTo>
                <a:lnTo>
                  <a:pt x="112687" y="18783"/>
                </a:lnTo>
                <a:lnTo>
                  <a:pt x="362356" y="18783"/>
                </a:lnTo>
                <a:lnTo>
                  <a:pt x="431977" y="88404"/>
                </a:lnTo>
                <a:lnTo>
                  <a:pt x="431977" y="582231"/>
                </a:lnTo>
                <a:lnTo>
                  <a:pt x="450761" y="582231"/>
                </a:lnTo>
                <a:lnTo>
                  <a:pt x="450761" y="80632"/>
                </a:lnTo>
                <a:lnTo>
                  <a:pt x="370128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71120" y="3029953"/>
            <a:ext cx="131470" cy="225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40157" y="3095681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50253" y="0"/>
                </a:lnTo>
              </a:path>
            </a:pathLst>
          </a:custGeom>
          <a:ln w="18783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40157" y="3133248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50253" y="0"/>
                </a:lnTo>
              </a:path>
            </a:pathLst>
          </a:custGeom>
          <a:ln w="18783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40144" y="3170802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5386" y="0"/>
                </a:lnTo>
              </a:path>
            </a:pathLst>
          </a:custGeom>
          <a:ln w="18783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40144" y="3208369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5386" y="0"/>
                </a:lnTo>
              </a:path>
            </a:pathLst>
          </a:custGeom>
          <a:ln w="18783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40144" y="3245935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5386" y="0"/>
                </a:lnTo>
              </a:path>
            </a:pathLst>
          </a:custGeom>
          <a:ln w="18783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27457" y="3565194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074" y="0"/>
                </a:lnTo>
              </a:path>
            </a:pathLst>
          </a:custGeom>
          <a:ln w="17780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36849" y="3311194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5110"/>
                </a:lnTo>
              </a:path>
            </a:pathLst>
          </a:custGeom>
          <a:ln w="18783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27457" y="3302304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074" y="0"/>
                </a:lnTo>
              </a:path>
            </a:pathLst>
          </a:custGeom>
          <a:ln w="17780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6140" y="331167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157"/>
                </a:lnTo>
              </a:path>
            </a:pathLst>
          </a:custGeom>
          <a:ln w="18783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27977" y="3039338"/>
            <a:ext cx="84518" cy="84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02590" y="3358629"/>
            <a:ext cx="187820" cy="1502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12471" y="2048700"/>
            <a:ext cx="544830" cy="75565"/>
          </a:xfrm>
          <a:custGeom>
            <a:avLst/>
            <a:gdLst/>
            <a:ahLst/>
            <a:cxnLst/>
            <a:rect l="l" t="t" r="r" b="b"/>
            <a:pathLst>
              <a:path w="544829" h="75564">
                <a:moveTo>
                  <a:pt x="18783" y="0"/>
                </a:moveTo>
                <a:lnTo>
                  <a:pt x="0" y="0"/>
                </a:lnTo>
                <a:lnTo>
                  <a:pt x="5913" y="29216"/>
                </a:lnTo>
                <a:lnTo>
                  <a:pt x="22031" y="53101"/>
                </a:lnTo>
                <a:lnTo>
                  <a:pt x="45916" y="69219"/>
                </a:lnTo>
                <a:lnTo>
                  <a:pt x="75133" y="75133"/>
                </a:lnTo>
                <a:lnTo>
                  <a:pt x="469544" y="75133"/>
                </a:lnTo>
                <a:lnTo>
                  <a:pt x="498761" y="69219"/>
                </a:lnTo>
                <a:lnTo>
                  <a:pt x="517832" y="56349"/>
                </a:lnTo>
                <a:lnTo>
                  <a:pt x="75133" y="56349"/>
                </a:lnTo>
                <a:lnTo>
                  <a:pt x="53217" y="51915"/>
                </a:lnTo>
                <a:lnTo>
                  <a:pt x="35304" y="39828"/>
                </a:lnTo>
                <a:lnTo>
                  <a:pt x="23217" y="21915"/>
                </a:lnTo>
                <a:lnTo>
                  <a:pt x="18783" y="0"/>
                </a:lnTo>
                <a:close/>
              </a:path>
              <a:path w="544829" h="75564">
                <a:moveTo>
                  <a:pt x="544677" y="0"/>
                </a:moveTo>
                <a:lnTo>
                  <a:pt x="525894" y="0"/>
                </a:lnTo>
                <a:lnTo>
                  <a:pt x="521459" y="21915"/>
                </a:lnTo>
                <a:lnTo>
                  <a:pt x="509373" y="39828"/>
                </a:lnTo>
                <a:lnTo>
                  <a:pt x="491459" y="51915"/>
                </a:lnTo>
                <a:lnTo>
                  <a:pt x="469544" y="56349"/>
                </a:lnTo>
                <a:lnTo>
                  <a:pt x="517832" y="56349"/>
                </a:lnTo>
                <a:lnTo>
                  <a:pt x="522646" y="53101"/>
                </a:lnTo>
                <a:lnTo>
                  <a:pt x="538763" y="29216"/>
                </a:lnTo>
                <a:lnTo>
                  <a:pt x="544677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12484" y="2367851"/>
            <a:ext cx="544830" cy="0"/>
          </a:xfrm>
          <a:custGeom>
            <a:avLst/>
            <a:gdLst/>
            <a:ahLst/>
            <a:cxnLst/>
            <a:rect l="l" t="t" r="r" b="b"/>
            <a:pathLst>
              <a:path w="544829">
                <a:moveTo>
                  <a:pt x="0" y="0"/>
                </a:moveTo>
                <a:lnTo>
                  <a:pt x="544664" y="0"/>
                </a:lnTo>
              </a:path>
            </a:pathLst>
          </a:custGeom>
          <a:ln w="19050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12484" y="2283396"/>
            <a:ext cx="19050" cy="74930"/>
          </a:xfrm>
          <a:custGeom>
            <a:avLst/>
            <a:gdLst/>
            <a:ahLst/>
            <a:cxnLst/>
            <a:rect l="l" t="t" r="r" b="b"/>
            <a:pathLst>
              <a:path w="19050" h="74930">
                <a:moveTo>
                  <a:pt x="0" y="74930"/>
                </a:moveTo>
                <a:lnTo>
                  <a:pt x="18770" y="74930"/>
                </a:lnTo>
                <a:lnTo>
                  <a:pt x="18770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38366" y="2283472"/>
            <a:ext cx="19050" cy="75565"/>
          </a:xfrm>
          <a:custGeom>
            <a:avLst/>
            <a:gdLst/>
            <a:ahLst/>
            <a:cxnLst/>
            <a:rect l="l" t="t" r="r" b="b"/>
            <a:pathLst>
              <a:path w="19050" h="75564">
                <a:moveTo>
                  <a:pt x="18783" y="0"/>
                </a:moveTo>
                <a:lnTo>
                  <a:pt x="0" y="0"/>
                </a:lnTo>
                <a:lnTo>
                  <a:pt x="0" y="75120"/>
                </a:lnTo>
                <a:lnTo>
                  <a:pt x="18783" y="75120"/>
                </a:lnTo>
                <a:lnTo>
                  <a:pt x="18783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21869" y="1982825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960"/>
                </a:lnTo>
              </a:path>
            </a:pathLst>
          </a:custGeom>
          <a:ln w="18770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12484" y="1973300"/>
            <a:ext cx="544830" cy="0"/>
          </a:xfrm>
          <a:custGeom>
            <a:avLst/>
            <a:gdLst/>
            <a:ahLst/>
            <a:cxnLst/>
            <a:rect l="l" t="t" r="r" b="b"/>
            <a:pathLst>
              <a:path w="544829">
                <a:moveTo>
                  <a:pt x="0" y="0"/>
                </a:moveTo>
                <a:lnTo>
                  <a:pt x="544664" y="0"/>
                </a:lnTo>
              </a:path>
            </a:pathLst>
          </a:custGeom>
          <a:ln w="19050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47757" y="1982965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820"/>
                </a:lnTo>
              </a:path>
            </a:pathLst>
          </a:custGeom>
          <a:ln w="18783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00292" y="1889048"/>
            <a:ext cx="169545" cy="85090"/>
          </a:xfrm>
          <a:custGeom>
            <a:avLst/>
            <a:gdLst/>
            <a:ahLst/>
            <a:cxnLst/>
            <a:rect l="l" t="t" r="r" b="b"/>
            <a:pathLst>
              <a:path w="169545" h="85089">
                <a:moveTo>
                  <a:pt x="164833" y="0"/>
                </a:moveTo>
                <a:lnTo>
                  <a:pt x="4203" y="0"/>
                </a:lnTo>
                <a:lnTo>
                  <a:pt x="0" y="4203"/>
                </a:lnTo>
                <a:lnTo>
                  <a:pt x="0" y="84518"/>
                </a:lnTo>
                <a:lnTo>
                  <a:pt x="18783" y="84518"/>
                </a:lnTo>
                <a:lnTo>
                  <a:pt x="18783" y="18783"/>
                </a:lnTo>
                <a:lnTo>
                  <a:pt x="169037" y="18783"/>
                </a:lnTo>
                <a:lnTo>
                  <a:pt x="169037" y="4203"/>
                </a:lnTo>
                <a:lnTo>
                  <a:pt x="164833" y="0"/>
                </a:lnTo>
                <a:close/>
              </a:path>
              <a:path w="169545" h="85089">
                <a:moveTo>
                  <a:pt x="169037" y="18783"/>
                </a:moveTo>
                <a:lnTo>
                  <a:pt x="150253" y="18783"/>
                </a:lnTo>
                <a:lnTo>
                  <a:pt x="150253" y="84518"/>
                </a:lnTo>
                <a:lnTo>
                  <a:pt x="169037" y="84518"/>
                </a:lnTo>
                <a:lnTo>
                  <a:pt x="169037" y="187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75412" y="204870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83" y="18783"/>
                </a:moveTo>
                <a:lnTo>
                  <a:pt x="0" y="18783"/>
                </a:lnTo>
                <a:lnTo>
                  <a:pt x="0" y="0"/>
                </a:lnTo>
                <a:lnTo>
                  <a:pt x="18783" y="0"/>
                </a:lnTo>
                <a:lnTo>
                  <a:pt x="18783" y="187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12979" y="204870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83" y="18783"/>
                </a:moveTo>
                <a:lnTo>
                  <a:pt x="0" y="18783"/>
                </a:lnTo>
                <a:lnTo>
                  <a:pt x="0" y="0"/>
                </a:lnTo>
                <a:lnTo>
                  <a:pt x="18783" y="0"/>
                </a:lnTo>
                <a:lnTo>
                  <a:pt x="18783" y="187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37858" y="204870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83" y="18783"/>
                </a:moveTo>
                <a:lnTo>
                  <a:pt x="0" y="18783"/>
                </a:lnTo>
                <a:lnTo>
                  <a:pt x="0" y="0"/>
                </a:lnTo>
                <a:lnTo>
                  <a:pt x="18783" y="0"/>
                </a:lnTo>
                <a:lnTo>
                  <a:pt x="18783" y="187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09677" y="1936006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50253" y="0"/>
                </a:lnTo>
              </a:path>
            </a:pathLst>
          </a:custGeom>
          <a:ln w="18783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96990" y="2255297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1977" y="0"/>
                </a:lnTo>
              </a:path>
            </a:pathLst>
          </a:custGeom>
          <a:ln w="18783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96990" y="2198947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1977" y="0"/>
                </a:lnTo>
              </a:path>
            </a:pathLst>
          </a:custGeom>
          <a:ln w="18783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19582" y="2189568"/>
            <a:ext cx="65735" cy="75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84303" y="2189568"/>
            <a:ext cx="122072" cy="75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37858" y="2198953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4">
                <a:moveTo>
                  <a:pt x="18783" y="56349"/>
                </a:moveTo>
                <a:lnTo>
                  <a:pt x="0" y="56349"/>
                </a:lnTo>
                <a:lnTo>
                  <a:pt x="0" y="0"/>
                </a:lnTo>
                <a:lnTo>
                  <a:pt x="18783" y="0"/>
                </a:lnTo>
                <a:lnTo>
                  <a:pt x="18783" y="5634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41147" y="2292730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0" y="0"/>
                </a:moveTo>
                <a:lnTo>
                  <a:pt x="140868" y="0"/>
                </a:lnTo>
              </a:path>
            </a:pathLst>
          </a:custGeom>
          <a:ln w="19050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63232" y="2255265"/>
            <a:ext cx="19050" cy="27940"/>
          </a:xfrm>
          <a:custGeom>
            <a:avLst/>
            <a:gdLst/>
            <a:ahLst/>
            <a:cxnLst/>
            <a:rect l="l" t="t" r="r" b="b"/>
            <a:pathLst>
              <a:path w="19050" h="27939">
                <a:moveTo>
                  <a:pt x="0" y="27939"/>
                </a:moveTo>
                <a:lnTo>
                  <a:pt x="18783" y="27939"/>
                </a:lnTo>
                <a:lnTo>
                  <a:pt x="18783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97634" y="1901735"/>
            <a:ext cx="187820" cy="3192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5913" y="2037905"/>
            <a:ext cx="328930" cy="0"/>
          </a:xfrm>
          <a:custGeom>
            <a:avLst/>
            <a:gdLst/>
            <a:ahLst/>
            <a:cxnLst/>
            <a:rect l="l" t="t" r="r" b="b"/>
            <a:pathLst>
              <a:path w="328930">
                <a:moveTo>
                  <a:pt x="0" y="0"/>
                </a:moveTo>
                <a:lnTo>
                  <a:pt x="328675" y="0"/>
                </a:lnTo>
              </a:path>
            </a:pathLst>
          </a:custGeom>
          <a:ln w="28168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5906" y="2084870"/>
            <a:ext cx="328930" cy="0"/>
          </a:xfrm>
          <a:custGeom>
            <a:avLst/>
            <a:gdLst/>
            <a:ahLst/>
            <a:cxnLst/>
            <a:rect l="l" t="t" r="r" b="b"/>
            <a:pathLst>
              <a:path w="328930">
                <a:moveTo>
                  <a:pt x="0" y="0"/>
                </a:moveTo>
                <a:lnTo>
                  <a:pt x="328676" y="0"/>
                </a:lnTo>
              </a:path>
            </a:pathLst>
          </a:custGeom>
          <a:ln w="28168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1995" y="2005037"/>
            <a:ext cx="112699" cy="1126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0069" y="2033206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4">
                <a:moveTo>
                  <a:pt x="18783" y="56349"/>
                </a:moveTo>
                <a:lnTo>
                  <a:pt x="0" y="56349"/>
                </a:lnTo>
                <a:lnTo>
                  <a:pt x="0" y="0"/>
                </a:lnTo>
                <a:lnTo>
                  <a:pt x="18783" y="0"/>
                </a:lnTo>
                <a:lnTo>
                  <a:pt x="18783" y="5634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22502" y="2033206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4">
                <a:moveTo>
                  <a:pt x="18783" y="56349"/>
                </a:moveTo>
                <a:lnTo>
                  <a:pt x="0" y="56349"/>
                </a:lnTo>
                <a:lnTo>
                  <a:pt x="0" y="0"/>
                </a:lnTo>
                <a:lnTo>
                  <a:pt x="18783" y="0"/>
                </a:lnTo>
                <a:lnTo>
                  <a:pt x="18783" y="5634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4948" y="2033206"/>
            <a:ext cx="19050" cy="56515"/>
          </a:xfrm>
          <a:custGeom>
            <a:avLst/>
            <a:gdLst/>
            <a:ahLst/>
            <a:cxnLst/>
            <a:rect l="l" t="t" r="r" b="b"/>
            <a:pathLst>
              <a:path w="19050" h="56514">
                <a:moveTo>
                  <a:pt x="18783" y="56349"/>
                </a:moveTo>
                <a:lnTo>
                  <a:pt x="0" y="56349"/>
                </a:lnTo>
                <a:lnTo>
                  <a:pt x="0" y="0"/>
                </a:lnTo>
                <a:lnTo>
                  <a:pt x="18783" y="0"/>
                </a:lnTo>
                <a:lnTo>
                  <a:pt x="18783" y="5634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78846" y="2258593"/>
            <a:ext cx="225425" cy="46990"/>
          </a:xfrm>
          <a:custGeom>
            <a:avLst/>
            <a:gdLst/>
            <a:ahLst/>
            <a:cxnLst/>
            <a:rect l="l" t="t" r="r" b="b"/>
            <a:pathLst>
              <a:path w="225425" h="46989">
                <a:moveTo>
                  <a:pt x="197218" y="0"/>
                </a:moveTo>
                <a:lnTo>
                  <a:pt x="28181" y="0"/>
                </a:lnTo>
                <a:lnTo>
                  <a:pt x="17225" y="2217"/>
                </a:lnTo>
                <a:lnTo>
                  <a:pt x="8266" y="8259"/>
                </a:lnTo>
                <a:lnTo>
                  <a:pt x="2219" y="17214"/>
                </a:lnTo>
                <a:lnTo>
                  <a:pt x="0" y="28168"/>
                </a:lnTo>
                <a:lnTo>
                  <a:pt x="0" y="46951"/>
                </a:lnTo>
                <a:lnTo>
                  <a:pt x="18783" y="46951"/>
                </a:lnTo>
                <a:lnTo>
                  <a:pt x="18783" y="22987"/>
                </a:lnTo>
                <a:lnTo>
                  <a:pt x="22999" y="18783"/>
                </a:lnTo>
                <a:lnTo>
                  <a:pt x="223487" y="18783"/>
                </a:lnTo>
                <a:lnTo>
                  <a:pt x="223169" y="17214"/>
                </a:lnTo>
                <a:lnTo>
                  <a:pt x="217127" y="8259"/>
                </a:lnTo>
                <a:lnTo>
                  <a:pt x="208172" y="2217"/>
                </a:lnTo>
                <a:lnTo>
                  <a:pt x="197218" y="0"/>
                </a:lnTo>
                <a:close/>
              </a:path>
              <a:path w="225425" h="46989">
                <a:moveTo>
                  <a:pt x="223487" y="18783"/>
                </a:moveTo>
                <a:lnTo>
                  <a:pt x="202399" y="18783"/>
                </a:lnTo>
                <a:lnTo>
                  <a:pt x="206603" y="22987"/>
                </a:lnTo>
                <a:lnTo>
                  <a:pt x="206603" y="46951"/>
                </a:lnTo>
                <a:lnTo>
                  <a:pt x="225386" y="46951"/>
                </a:lnTo>
                <a:lnTo>
                  <a:pt x="225386" y="28168"/>
                </a:lnTo>
                <a:lnTo>
                  <a:pt x="223487" y="187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0070" y="2296159"/>
            <a:ext cx="263525" cy="75565"/>
          </a:xfrm>
          <a:custGeom>
            <a:avLst/>
            <a:gdLst/>
            <a:ahLst/>
            <a:cxnLst/>
            <a:rect l="l" t="t" r="r" b="b"/>
            <a:pathLst>
              <a:path w="263525" h="75564">
                <a:moveTo>
                  <a:pt x="234772" y="0"/>
                </a:moveTo>
                <a:lnTo>
                  <a:pt x="28168" y="0"/>
                </a:lnTo>
                <a:lnTo>
                  <a:pt x="17214" y="2217"/>
                </a:lnTo>
                <a:lnTo>
                  <a:pt x="8259" y="8259"/>
                </a:lnTo>
                <a:lnTo>
                  <a:pt x="2217" y="17214"/>
                </a:lnTo>
                <a:lnTo>
                  <a:pt x="0" y="28168"/>
                </a:lnTo>
                <a:lnTo>
                  <a:pt x="0" y="46951"/>
                </a:lnTo>
                <a:lnTo>
                  <a:pt x="2217" y="57905"/>
                </a:lnTo>
                <a:lnTo>
                  <a:pt x="8259" y="66860"/>
                </a:lnTo>
                <a:lnTo>
                  <a:pt x="17214" y="72903"/>
                </a:lnTo>
                <a:lnTo>
                  <a:pt x="28168" y="75120"/>
                </a:lnTo>
                <a:lnTo>
                  <a:pt x="234772" y="75120"/>
                </a:lnTo>
                <a:lnTo>
                  <a:pt x="245726" y="72903"/>
                </a:lnTo>
                <a:lnTo>
                  <a:pt x="254681" y="66860"/>
                </a:lnTo>
                <a:lnTo>
                  <a:pt x="260723" y="57905"/>
                </a:lnTo>
                <a:lnTo>
                  <a:pt x="261041" y="56337"/>
                </a:lnTo>
                <a:lnTo>
                  <a:pt x="22987" y="56337"/>
                </a:lnTo>
                <a:lnTo>
                  <a:pt x="18783" y="52133"/>
                </a:lnTo>
                <a:lnTo>
                  <a:pt x="18783" y="22986"/>
                </a:lnTo>
                <a:lnTo>
                  <a:pt x="22987" y="18770"/>
                </a:lnTo>
                <a:lnTo>
                  <a:pt x="261038" y="18770"/>
                </a:lnTo>
                <a:lnTo>
                  <a:pt x="260723" y="17214"/>
                </a:lnTo>
                <a:lnTo>
                  <a:pt x="254681" y="8259"/>
                </a:lnTo>
                <a:lnTo>
                  <a:pt x="245726" y="2217"/>
                </a:lnTo>
                <a:lnTo>
                  <a:pt x="234772" y="0"/>
                </a:lnTo>
                <a:close/>
              </a:path>
              <a:path w="263525" h="75564">
                <a:moveTo>
                  <a:pt x="261038" y="18770"/>
                </a:moveTo>
                <a:lnTo>
                  <a:pt x="239953" y="18770"/>
                </a:lnTo>
                <a:lnTo>
                  <a:pt x="244157" y="22986"/>
                </a:lnTo>
                <a:lnTo>
                  <a:pt x="244157" y="52133"/>
                </a:lnTo>
                <a:lnTo>
                  <a:pt x="239953" y="56337"/>
                </a:lnTo>
                <a:lnTo>
                  <a:pt x="261041" y="56337"/>
                </a:lnTo>
                <a:lnTo>
                  <a:pt x="262940" y="46951"/>
                </a:lnTo>
                <a:lnTo>
                  <a:pt x="262940" y="28168"/>
                </a:lnTo>
                <a:lnTo>
                  <a:pt x="261038" y="1877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1995" y="2361888"/>
            <a:ext cx="366395" cy="0"/>
          </a:xfrm>
          <a:custGeom>
            <a:avLst/>
            <a:gdLst/>
            <a:ahLst/>
            <a:cxnLst/>
            <a:rect l="l" t="t" r="r" b="b"/>
            <a:pathLst>
              <a:path w="366394">
                <a:moveTo>
                  <a:pt x="0" y="0"/>
                </a:moveTo>
                <a:lnTo>
                  <a:pt x="366242" y="0"/>
                </a:lnTo>
              </a:path>
            </a:pathLst>
          </a:custGeom>
          <a:ln w="18783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82154" y="201443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83" y="18783"/>
                </a:moveTo>
                <a:lnTo>
                  <a:pt x="0" y="18783"/>
                </a:lnTo>
                <a:lnTo>
                  <a:pt x="0" y="0"/>
                </a:lnTo>
                <a:lnTo>
                  <a:pt x="18783" y="0"/>
                </a:lnTo>
                <a:lnTo>
                  <a:pt x="18783" y="187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82154" y="2051989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83" y="18783"/>
                </a:moveTo>
                <a:lnTo>
                  <a:pt x="0" y="18783"/>
                </a:lnTo>
                <a:lnTo>
                  <a:pt x="0" y="0"/>
                </a:lnTo>
                <a:lnTo>
                  <a:pt x="18783" y="0"/>
                </a:lnTo>
                <a:lnTo>
                  <a:pt x="18783" y="187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82154" y="2089556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83" y="18783"/>
                </a:moveTo>
                <a:lnTo>
                  <a:pt x="0" y="18783"/>
                </a:lnTo>
                <a:lnTo>
                  <a:pt x="0" y="0"/>
                </a:lnTo>
                <a:lnTo>
                  <a:pt x="18783" y="0"/>
                </a:lnTo>
                <a:lnTo>
                  <a:pt x="18783" y="187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35654" y="2069718"/>
            <a:ext cx="187960" cy="319405"/>
          </a:xfrm>
          <a:custGeom>
            <a:avLst/>
            <a:gdLst/>
            <a:ahLst/>
            <a:cxnLst/>
            <a:rect l="l" t="t" r="r" b="b"/>
            <a:pathLst>
              <a:path w="187960" h="319405">
                <a:moveTo>
                  <a:pt x="183616" y="0"/>
                </a:moveTo>
                <a:lnTo>
                  <a:pt x="0" y="0"/>
                </a:lnTo>
                <a:lnTo>
                  <a:pt x="0" y="18783"/>
                </a:lnTo>
                <a:lnTo>
                  <a:pt x="169036" y="18783"/>
                </a:lnTo>
                <a:lnTo>
                  <a:pt x="169036" y="300507"/>
                </a:lnTo>
                <a:lnTo>
                  <a:pt x="0" y="300507"/>
                </a:lnTo>
                <a:lnTo>
                  <a:pt x="0" y="319290"/>
                </a:lnTo>
                <a:lnTo>
                  <a:pt x="183616" y="319290"/>
                </a:lnTo>
                <a:lnTo>
                  <a:pt x="187807" y="315086"/>
                </a:lnTo>
                <a:lnTo>
                  <a:pt x="187807" y="4203"/>
                </a:lnTo>
                <a:lnTo>
                  <a:pt x="183616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14064" y="1863115"/>
            <a:ext cx="422909" cy="526415"/>
          </a:xfrm>
          <a:custGeom>
            <a:avLst/>
            <a:gdLst/>
            <a:ahLst/>
            <a:cxnLst/>
            <a:rect l="l" t="t" r="r" b="b"/>
            <a:pathLst>
              <a:path w="422910" h="526414">
                <a:moveTo>
                  <a:pt x="252563" y="18783"/>
                </a:moveTo>
                <a:lnTo>
                  <a:pt x="215988" y="18783"/>
                </a:lnTo>
                <a:lnTo>
                  <a:pt x="226950" y="21000"/>
                </a:lnTo>
                <a:lnTo>
                  <a:pt x="235908" y="27044"/>
                </a:lnTo>
                <a:lnTo>
                  <a:pt x="241952" y="36003"/>
                </a:lnTo>
                <a:lnTo>
                  <a:pt x="244170" y="46964"/>
                </a:lnTo>
                <a:lnTo>
                  <a:pt x="242965" y="62015"/>
                </a:lnTo>
                <a:lnTo>
                  <a:pt x="240215" y="78265"/>
                </a:lnTo>
                <a:lnTo>
                  <a:pt x="237221" y="92164"/>
                </a:lnTo>
                <a:lnTo>
                  <a:pt x="235280" y="100164"/>
                </a:lnTo>
                <a:lnTo>
                  <a:pt x="187045" y="206286"/>
                </a:lnTo>
                <a:lnTo>
                  <a:pt x="187807" y="210477"/>
                </a:lnTo>
                <a:lnTo>
                  <a:pt x="201726" y="224396"/>
                </a:lnTo>
                <a:lnTo>
                  <a:pt x="204101" y="225386"/>
                </a:lnTo>
                <a:lnTo>
                  <a:pt x="356857" y="225386"/>
                </a:lnTo>
                <a:lnTo>
                  <a:pt x="367811" y="227604"/>
                </a:lnTo>
                <a:lnTo>
                  <a:pt x="376766" y="233646"/>
                </a:lnTo>
                <a:lnTo>
                  <a:pt x="382808" y="242601"/>
                </a:lnTo>
                <a:lnTo>
                  <a:pt x="385025" y="253555"/>
                </a:lnTo>
                <a:lnTo>
                  <a:pt x="382808" y="264516"/>
                </a:lnTo>
                <a:lnTo>
                  <a:pt x="376766" y="273475"/>
                </a:lnTo>
                <a:lnTo>
                  <a:pt x="367811" y="279519"/>
                </a:lnTo>
                <a:lnTo>
                  <a:pt x="356857" y="281736"/>
                </a:lnTo>
                <a:lnTo>
                  <a:pt x="351663" y="281736"/>
                </a:lnTo>
                <a:lnTo>
                  <a:pt x="347459" y="285927"/>
                </a:lnTo>
                <a:lnTo>
                  <a:pt x="347459" y="296316"/>
                </a:lnTo>
                <a:lnTo>
                  <a:pt x="351663" y="300507"/>
                </a:lnTo>
                <a:lnTo>
                  <a:pt x="375640" y="300507"/>
                </a:lnTo>
                <a:lnTo>
                  <a:pt x="386594" y="302726"/>
                </a:lnTo>
                <a:lnTo>
                  <a:pt x="395549" y="308773"/>
                </a:lnTo>
                <a:lnTo>
                  <a:pt x="401592" y="317732"/>
                </a:lnTo>
                <a:lnTo>
                  <a:pt x="403809" y="328688"/>
                </a:lnTo>
                <a:lnTo>
                  <a:pt x="401592" y="339642"/>
                </a:lnTo>
                <a:lnTo>
                  <a:pt x="395549" y="348597"/>
                </a:lnTo>
                <a:lnTo>
                  <a:pt x="386594" y="354640"/>
                </a:lnTo>
                <a:lnTo>
                  <a:pt x="375640" y="356857"/>
                </a:lnTo>
                <a:lnTo>
                  <a:pt x="351663" y="356857"/>
                </a:lnTo>
                <a:lnTo>
                  <a:pt x="347459" y="361060"/>
                </a:lnTo>
                <a:lnTo>
                  <a:pt x="347459" y="371436"/>
                </a:lnTo>
                <a:lnTo>
                  <a:pt x="351663" y="375640"/>
                </a:lnTo>
                <a:lnTo>
                  <a:pt x="356857" y="375640"/>
                </a:lnTo>
                <a:lnTo>
                  <a:pt x="367811" y="377857"/>
                </a:lnTo>
                <a:lnTo>
                  <a:pt x="376766" y="383900"/>
                </a:lnTo>
                <a:lnTo>
                  <a:pt x="382808" y="392855"/>
                </a:lnTo>
                <a:lnTo>
                  <a:pt x="385025" y="403809"/>
                </a:lnTo>
                <a:lnTo>
                  <a:pt x="382808" y="414770"/>
                </a:lnTo>
                <a:lnTo>
                  <a:pt x="376766" y="423729"/>
                </a:lnTo>
                <a:lnTo>
                  <a:pt x="367811" y="429773"/>
                </a:lnTo>
                <a:lnTo>
                  <a:pt x="356857" y="431990"/>
                </a:lnTo>
                <a:lnTo>
                  <a:pt x="332879" y="431990"/>
                </a:lnTo>
                <a:lnTo>
                  <a:pt x="328688" y="436181"/>
                </a:lnTo>
                <a:lnTo>
                  <a:pt x="328688" y="446570"/>
                </a:lnTo>
                <a:lnTo>
                  <a:pt x="332879" y="450773"/>
                </a:lnTo>
                <a:lnTo>
                  <a:pt x="338074" y="450773"/>
                </a:lnTo>
                <a:lnTo>
                  <a:pt x="349027" y="452990"/>
                </a:lnTo>
                <a:lnTo>
                  <a:pt x="357982" y="459033"/>
                </a:lnTo>
                <a:lnTo>
                  <a:pt x="364025" y="467988"/>
                </a:lnTo>
                <a:lnTo>
                  <a:pt x="366242" y="478942"/>
                </a:lnTo>
                <a:lnTo>
                  <a:pt x="364025" y="489896"/>
                </a:lnTo>
                <a:lnTo>
                  <a:pt x="357982" y="498851"/>
                </a:lnTo>
                <a:lnTo>
                  <a:pt x="349027" y="504893"/>
                </a:lnTo>
                <a:lnTo>
                  <a:pt x="338074" y="507110"/>
                </a:lnTo>
                <a:lnTo>
                  <a:pt x="54127" y="507110"/>
                </a:lnTo>
                <a:lnTo>
                  <a:pt x="91008" y="525551"/>
                </a:lnTo>
                <a:lnTo>
                  <a:pt x="92456" y="525894"/>
                </a:lnTo>
                <a:lnTo>
                  <a:pt x="338074" y="525894"/>
                </a:lnTo>
                <a:lnTo>
                  <a:pt x="356329" y="522197"/>
                </a:lnTo>
                <a:lnTo>
                  <a:pt x="371255" y="512124"/>
                </a:lnTo>
                <a:lnTo>
                  <a:pt x="381329" y="497197"/>
                </a:lnTo>
                <a:lnTo>
                  <a:pt x="385025" y="478942"/>
                </a:lnTo>
                <a:lnTo>
                  <a:pt x="384214" y="470214"/>
                </a:lnTo>
                <a:lnTo>
                  <a:pt x="381877" y="462018"/>
                </a:lnTo>
                <a:lnTo>
                  <a:pt x="378162" y="454505"/>
                </a:lnTo>
                <a:lnTo>
                  <a:pt x="373214" y="447827"/>
                </a:lnTo>
                <a:lnTo>
                  <a:pt x="385522" y="440974"/>
                </a:lnTo>
                <a:lnTo>
                  <a:pt x="395203" y="430876"/>
                </a:lnTo>
                <a:lnTo>
                  <a:pt x="401538" y="418248"/>
                </a:lnTo>
                <a:lnTo>
                  <a:pt x="403809" y="403809"/>
                </a:lnTo>
                <a:lnTo>
                  <a:pt x="402996" y="395088"/>
                </a:lnTo>
                <a:lnTo>
                  <a:pt x="400656" y="386895"/>
                </a:lnTo>
                <a:lnTo>
                  <a:pt x="396940" y="379384"/>
                </a:lnTo>
                <a:lnTo>
                  <a:pt x="391998" y="372706"/>
                </a:lnTo>
                <a:lnTo>
                  <a:pt x="404306" y="365854"/>
                </a:lnTo>
                <a:lnTo>
                  <a:pt x="413986" y="355755"/>
                </a:lnTo>
                <a:lnTo>
                  <a:pt x="420321" y="343128"/>
                </a:lnTo>
                <a:lnTo>
                  <a:pt x="422592" y="328688"/>
                </a:lnTo>
                <a:lnTo>
                  <a:pt x="420321" y="314249"/>
                </a:lnTo>
                <a:lnTo>
                  <a:pt x="413986" y="301621"/>
                </a:lnTo>
                <a:lnTo>
                  <a:pt x="404306" y="291523"/>
                </a:lnTo>
                <a:lnTo>
                  <a:pt x="391998" y="284670"/>
                </a:lnTo>
                <a:lnTo>
                  <a:pt x="396940" y="277992"/>
                </a:lnTo>
                <a:lnTo>
                  <a:pt x="400656" y="270479"/>
                </a:lnTo>
                <a:lnTo>
                  <a:pt x="402996" y="262283"/>
                </a:lnTo>
                <a:lnTo>
                  <a:pt x="403809" y="253555"/>
                </a:lnTo>
                <a:lnTo>
                  <a:pt x="400112" y="235300"/>
                </a:lnTo>
                <a:lnTo>
                  <a:pt x="390039" y="220373"/>
                </a:lnTo>
                <a:lnTo>
                  <a:pt x="375112" y="210300"/>
                </a:lnTo>
                <a:lnTo>
                  <a:pt x="356857" y="206603"/>
                </a:lnTo>
                <a:lnTo>
                  <a:pt x="210489" y="206603"/>
                </a:lnTo>
                <a:lnTo>
                  <a:pt x="208457" y="204571"/>
                </a:lnTo>
                <a:lnTo>
                  <a:pt x="252933" y="106705"/>
                </a:lnTo>
                <a:lnTo>
                  <a:pt x="261492" y="65091"/>
                </a:lnTo>
                <a:lnTo>
                  <a:pt x="262953" y="46964"/>
                </a:lnTo>
                <a:lnTo>
                  <a:pt x="259256" y="28701"/>
                </a:lnTo>
                <a:lnTo>
                  <a:pt x="252563" y="18783"/>
                </a:lnTo>
                <a:close/>
              </a:path>
              <a:path w="422910" h="526414">
                <a:moveTo>
                  <a:pt x="57810" y="488327"/>
                </a:moveTo>
                <a:lnTo>
                  <a:pt x="28181" y="488327"/>
                </a:lnTo>
                <a:lnTo>
                  <a:pt x="28181" y="507110"/>
                </a:lnTo>
                <a:lnTo>
                  <a:pt x="96126" y="507110"/>
                </a:lnTo>
                <a:lnTo>
                  <a:pt x="59245" y="488670"/>
                </a:lnTo>
                <a:lnTo>
                  <a:pt x="57810" y="488327"/>
                </a:lnTo>
                <a:close/>
              </a:path>
              <a:path w="422910" h="526414">
                <a:moveTo>
                  <a:pt x="215988" y="0"/>
                </a:moveTo>
                <a:lnTo>
                  <a:pt x="201901" y="2741"/>
                </a:lnTo>
                <a:lnTo>
                  <a:pt x="190233" y="10244"/>
                </a:lnTo>
                <a:lnTo>
                  <a:pt x="182070" y="21425"/>
                </a:lnTo>
                <a:lnTo>
                  <a:pt x="178498" y="35204"/>
                </a:lnTo>
                <a:lnTo>
                  <a:pt x="142532" y="107124"/>
                </a:lnTo>
                <a:lnTo>
                  <a:pt x="43065" y="206603"/>
                </a:lnTo>
                <a:lnTo>
                  <a:pt x="0" y="206603"/>
                </a:lnTo>
                <a:lnTo>
                  <a:pt x="0" y="225386"/>
                </a:lnTo>
                <a:lnTo>
                  <a:pt x="49453" y="225386"/>
                </a:lnTo>
                <a:lnTo>
                  <a:pt x="51841" y="224396"/>
                </a:lnTo>
                <a:lnTo>
                  <a:pt x="157607" y="118617"/>
                </a:lnTo>
                <a:lnTo>
                  <a:pt x="158203" y="117792"/>
                </a:lnTo>
                <a:lnTo>
                  <a:pt x="196875" y="40462"/>
                </a:lnTo>
                <a:lnTo>
                  <a:pt x="197205" y="39027"/>
                </a:lnTo>
                <a:lnTo>
                  <a:pt x="197205" y="37566"/>
                </a:lnTo>
                <a:lnTo>
                  <a:pt x="198684" y="30265"/>
                </a:lnTo>
                <a:lnTo>
                  <a:pt x="202715" y="24293"/>
                </a:lnTo>
                <a:lnTo>
                  <a:pt x="208687" y="20262"/>
                </a:lnTo>
                <a:lnTo>
                  <a:pt x="215988" y="18783"/>
                </a:lnTo>
                <a:lnTo>
                  <a:pt x="252563" y="18783"/>
                </a:lnTo>
                <a:lnTo>
                  <a:pt x="249181" y="13771"/>
                </a:lnTo>
                <a:lnTo>
                  <a:pt x="234251" y="3696"/>
                </a:lnTo>
                <a:lnTo>
                  <a:pt x="215988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67112" y="2332659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83" y="18783"/>
                </a:moveTo>
                <a:lnTo>
                  <a:pt x="0" y="18783"/>
                </a:lnTo>
                <a:lnTo>
                  <a:pt x="0" y="0"/>
                </a:lnTo>
                <a:lnTo>
                  <a:pt x="18783" y="0"/>
                </a:lnTo>
                <a:lnTo>
                  <a:pt x="18783" y="187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29558" y="2332659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783" y="18783"/>
                </a:moveTo>
                <a:lnTo>
                  <a:pt x="0" y="18783"/>
                </a:lnTo>
                <a:lnTo>
                  <a:pt x="0" y="0"/>
                </a:lnTo>
                <a:lnTo>
                  <a:pt x="18783" y="0"/>
                </a:lnTo>
                <a:lnTo>
                  <a:pt x="18783" y="18783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82600" y="2079116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07"/>
                </a:lnTo>
              </a:path>
            </a:pathLst>
          </a:custGeom>
          <a:ln w="18783">
            <a:solidFill>
              <a:srgbClr val="A7B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20668" y="2069731"/>
            <a:ext cx="150253" cy="3192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78885" y="3340925"/>
            <a:ext cx="283565" cy="2450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09861" y="3340925"/>
            <a:ext cx="273685" cy="264160"/>
          </a:xfrm>
          <a:custGeom>
            <a:avLst/>
            <a:gdLst/>
            <a:ahLst/>
            <a:cxnLst/>
            <a:rect l="l" t="t" r="r" b="b"/>
            <a:pathLst>
              <a:path w="273685" h="264160">
                <a:moveTo>
                  <a:pt x="13271" y="0"/>
                </a:moveTo>
                <a:lnTo>
                  <a:pt x="7340" y="0"/>
                </a:lnTo>
                <a:lnTo>
                  <a:pt x="0" y="7327"/>
                </a:lnTo>
                <a:lnTo>
                  <a:pt x="0" y="13271"/>
                </a:lnTo>
                <a:lnTo>
                  <a:pt x="38480" y="51752"/>
                </a:lnTo>
                <a:lnTo>
                  <a:pt x="38480" y="79921"/>
                </a:lnTo>
                <a:lnTo>
                  <a:pt x="210261" y="251713"/>
                </a:lnTo>
                <a:lnTo>
                  <a:pt x="235686" y="263855"/>
                </a:lnTo>
                <a:lnTo>
                  <a:pt x="250294" y="260898"/>
                </a:lnTo>
                <a:lnTo>
                  <a:pt x="262237" y="252839"/>
                </a:lnTo>
                <a:lnTo>
                  <a:pt x="267479" y="245071"/>
                </a:lnTo>
                <a:lnTo>
                  <a:pt x="232003" y="245071"/>
                </a:lnTo>
                <a:lnTo>
                  <a:pt x="226250" y="241096"/>
                </a:lnTo>
                <a:lnTo>
                  <a:pt x="223545" y="238429"/>
                </a:lnTo>
                <a:lnTo>
                  <a:pt x="57264" y="72148"/>
                </a:lnTo>
                <a:lnTo>
                  <a:pt x="57264" y="43980"/>
                </a:lnTo>
                <a:lnTo>
                  <a:pt x="13271" y="0"/>
                </a:lnTo>
                <a:close/>
              </a:path>
              <a:path w="273685" h="264160">
                <a:moveTo>
                  <a:pt x="257454" y="197205"/>
                </a:moveTo>
                <a:lnTo>
                  <a:pt x="251548" y="197205"/>
                </a:lnTo>
                <a:lnTo>
                  <a:pt x="244195" y="204508"/>
                </a:lnTo>
                <a:lnTo>
                  <a:pt x="244170" y="210438"/>
                </a:lnTo>
                <a:lnTo>
                  <a:pt x="250482" y="216852"/>
                </a:lnTo>
                <a:lnTo>
                  <a:pt x="254469" y="222618"/>
                </a:lnTo>
                <a:lnTo>
                  <a:pt x="254469" y="226288"/>
                </a:lnTo>
                <a:lnTo>
                  <a:pt x="252992" y="233595"/>
                </a:lnTo>
                <a:lnTo>
                  <a:pt x="248964" y="239566"/>
                </a:lnTo>
                <a:lnTo>
                  <a:pt x="242993" y="243594"/>
                </a:lnTo>
                <a:lnTo>
                  <a:pt x="235686" y="245071"/>
                </a:lnTo>
                <a:lnTo>
                  <a:pt x="267479" y="245071"/>
                </a:lnTo>
                <a:lnTo>
                  <a:pt x="270296" y="240896"/>
                </a:lnTo>
                <a:lnTo>
                  <a:pt x="273253" y="226288"/>
                </a:lnTo>
                <a:lnTo>
                  <a:pt x="271531" y="217047"/>
                </a:lnTo>
                <a:lnTo>
                  <a:pt x="267649" y="209205"/>
                </a:lnTo>
                <a:lnTo>
                  <a:pt x="263534" y="203551"/>
                </a:lnTo>
                <a:lnTo>
                  <a:pt x="261111" y="200875"/>
                </a:lnTo>
                <a:lnTo>
                  <a:pt x="257454" y="197205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48329" y="3425444"/>
            <a:ext cx="179349" cy="1793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32847" y="3209454"/>
            <a:ext cx="272415" cy="292100"/>
          </a:xfrm>
          <a:custGeom>
            <a:avLst/>
            <a:gdLst/>
            <a:ahLst/>
            <a:cxnLst/>
            <a:rect l="l" t="t" r="r" b="b"/>
            <a:pathLst>
              <a:path w="272414" h="292100">
                <a:moveTo>
                  <a:pt x="218960" y="262940"/>
                </a:moveTo>
                <a:lnTo>
                  <a:pt x="213017" y="262940"/>
                </a:lnTo>
                <a:lnTo>
                  <a:pt x="205676" y="270281"/>
                </a:lnTo>
                <a:lnTo>
                  <a:pt x="205676" y="276225"/>
                </a:lnTo>
                <a:lnTo>
                  <a:pt x="209346" y="279895"/>
                </a:lnTo>
                <a:lnTo>
                  <a:pt x="212030" y="282317"/>
                </a:lnTo>
                <a:lnTo>
                  <a:pt x="217687" y="286432"/>
                </a:lnTo>
                <a:lnTo>
                  <a:pt x="225530" y="290314"/>
                </a:lnTo>
                <a:lnTo>
                  <a:pt x="234772" y="292036"/>
                </a:lnTo>
                <a:lnTo>
                  <a:pt x="249380" y="289079"/>
                </a:lnTo>
                <a:lnTo>
                  <a:pt x="261323" y="281020"/>
                </a:lnTo>
                <a:lnTo>
                  <a:pt x="266564" y="273253"/>
                </a:lnTo>
                <a:lnTo>
                  <a:pt x="231089" y="273253"/>
                </a:lnTo>
                <a:lnTo>
                  <a:pt x="225336" y="269278"/>
                </a:lnTo>
                <a:lnTo>
                  <a:pt x="222630" y="266611"/>
                </a:lnTo>
                <a:lnTo>
                  <a:pt x="218960" y="262940"/>
                </a:lnTo>
                <a:close/>
              </a:path>
              <a:path w="272414" h="292100">
                <a:moveTo>
                  <a:pt x="140868" y="66649"/>
                </a:moveTo>
                <a:lnTo>
                  <a:pt x="122085" y="66649"/>
                </a:lnTo>
                <a:lnTo>
                  <a:pt x="122085" y="117500"/>
                </a:lnTo>
                <a:lnTo>
                  <a:pt x="246887" y="242303"/>
                </a:lnTo>
                <a:lnTo>
                  <a:pt x="249567" y="245033"/>
                </a:lnTo>
                <a:lnTo>
                  <a:pt x="253555" y="250799"/>
                </a:lnTo>
                <a:lnTo>
                  <a:pt x="253555" y="254469"/>
                </a:lnTo>
                <a:lnTo>
                  <a:pt x="252077" y="261776"/>
                </a:lnTo>
                <a:lnTo>
                  <a:pt x="248050" y="267747"/>
                </a:lnTo>
                <a:lnTo>
                  <a:pt x="242079" y="271775"/>
                </a:lnTo>
                <a:lnTo>
                  <a:pt x="234772" y="273253"/>
                </a:lnTo>
                <a:lnTo>
                  <a:pt x="266564" y="273253"/>
                </a:lnTo>
                <a:lnTo>
                  <a:pt x="269381" y="269078"/>
                </a:lnTo>
                <a:lnTo>
                  <a:pt x="272338" y="254469"/>
                </a:lnTo>
                <a:lnTo>
                  <a:pt x="270616" y="245228"/>
                </a:lnTo>
                <a:lnTo>
                  <a:pt x="266734" y="237386"/>
                </a:lnTo>
                <a:lnTo>
                  <a:pt x="262619" y="231733"/>
                </a:lnTo>
                <a:lnTo>
                  <a:pt x="260197" y="229057"/>
                </a:lnTo>
                <a:lnTo>
                  <a:pt x="140868" y="109728"/>
                </a:lnTo>
                <a:lnTo>
                  <a:pt x="140868" y="66649"/>
                </a:lnTo>
                <a:close/>
              </a:path>
              <a:path w="272414" h="292100">
                <a:moveTo>
                  <a:pt x="78104" y="0"/>
                </a:moveTo>
                <a:lnTo>
                  <a:pt x="72161" y="0"/>
                </a:lnTo>
                <a:lnTo>
                  <a:pt x="12141" y="60020"/>
                </a:lnTo>
                <a:lnTo>
                  <a:pt x="9719" y="62696"/>
                </a:lnTo>
                <a:lnTo>
                  <a:pt x="5603" y="68349"/>
                </a:lnTo>
                <a:lnTo>
                  <a:pt x="1722" y="76191"/>
                </a:lnTo>
                <a:lnTo>
                  <a:pt x="0" y="85432"/>
                </a:lnTo>
                <a:lnTo>
                  <a:pt x="2956" y="100046"/>
                </a:lnTo>
                <a:lnTo>
                  <a:pt x="11015" y="111988"/>
                </a:lnTo>
                <a:lnTo>
                  <a:pt x="22958" y="120044"/>
                </a:lnTo>
                <a:lnTo>
                  <a:pt x="37566" y="122999"/>
                </a:lnTo>
                <a:lnTo>
                  <a:pt x="46807" y="121277"/>
                </a:lnTo>
                <a:lnTo>
                  <a:pt x="37566" y="104216"/>
                </a:lnTo>
                <a:lnTo>
                  <a:pt x="30259" y="102738"/>
                </a:lnTo>
                <a:lnTo>
                  <a:pt x="24288" y="98710"/>
                </a:lnTo>
                <a:lnTo>
                  <a:pt x="20260" y="92739"/>
                </a:lnTo>
                <a:lnTo>
                  <a:pt x="18783" y="85432"/>
                </a:lnTo>
                <a:lnTo>
                  <a:pt x="18783" y="81762"/>
                </a:lnTo>
                <a:lnTo>
                  <a:pt x="22758" y="75996"/>
                </a:lnTo>
                <a:lnTo>
                  <a:pt x="25425" y="73291"/>
                </a:lnTo>
                <a:lnTo>
                  <a:pt x="85432" y="13284"/>
                </a:lnTo>
                <a:lnTo>
                  <a:pt x="85432" y="7340"/>
                </a:lnTo>
                <a:lnTo>
                  <a:pt x="78104" y="0"/>
                </a:lnTo>
                <a:close/>
              </a:path>
              <a:path w="272414" h="292100">
                <a:moveTo>
                  <a:pt x="140868" y="47879"/>
                </a:moveTo>
                <a:lnTo>
                  <a:pt x="99415" y="47879"/>
                </a:lnTo>
                <a:lnTo>
                  <a:pt x="49733" y="97548"/>
                </a:lnTo>
                <a:lnTo>
                  <a:pt x="47002" y="100241"/>
                </a:lnTo>
                <a:lnTo>
                  <a:pt x="41236" y="104216"/>
                </a:lnTo>
                <a:lnTo>
                  <a:pt x="69621" y="104216"/>
                </a:lnTo>
                <a:lnTo>
                  <a:pt x="107187" y="66649"/>
                </a:lnTo>
                <a:lnTo>
                  <a:pt x="140868" y="66649"/>
                </a:lnTo>
                <a:lnTo>
                  <a:pt x="140868" y="47879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83114" y="3313658"/>
            <a:ext cx="66040" cy="38100"/>
          </a:xfrm>
          <a:custGeom>
            <a:avLst/>
            <a:gdLst/>
            <a:ahLst/>
            <a:cxnLst/>
            <a:rect l="l" t="t" r="r" b="b"/>
            <a:pathLst>
              <a:path w="66039" h="38100">
                <a:moveTo>
                  <a:pt x="65735" y="0"/>
                </a:moveTo>
                <a:lnTo>
                  <a:pt x="46951" y="0"/>
                </a:lnTo>
                <a:lnTo>
                  <a:pt x="45474" y="7306"/>
                </a:lnTo>
                <a:lnTo>
                  <a:pt x="41446" y="13277"/>
                </a:lnTo>
                <a:lnTo>
                  <a:pt x="35475" y="17305"/>
                </a:lnTo>
                <a:lnTo>
                  <a:pt x="28168" y="18783"/>
                </a:lnTo>
                <a:lnTo>
                  <a:pt x="0" y="18783"/>
                </a:lnTo>
                <a:lnTo>
                  <a:pt x="0" y="37566"/>
                </a:lnTo>
                <a:lnTo>
                  <a:pt x="28168" y="37566"/>
                </a:lnTo>
                <a:lnTo>
                  <a:pt x="42776" y="34609"/>
                </a:lnTo>
                <a:lnTo>
                  <a:pt x="54719" y="26550"/>
                </a:lnTo>
                <a:lnTo>
                  <a:pt x="62778" y="14608"/>
                </a:lnTo>
                <a:lnTo>
                  <a:pt x="65735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01897" y="3077984"/>
            <a:ext cx="236220" cy="283210"/>
          </a:xfrm>
          <a:custGeom>
            <a:avLst/>
            <a:gdLst/>
            <a:ahLst/>
            <a:cxnLst/>
            <a:rect l="l" t="t" r="r" b="b"/>
            <a:pathLst>
              <a:path w="236220" h="283210">
                <a:moveTo>
                  <a:pt x="106260" y="0"/>
                </a:moveTo>
                <a:lnTo>
                  <a:pt x="100329" y="0"/>
                </a:lnTo>
                <a:lnTo>
                  <a:pt x="990" y="99326"/>
                </a:lnTo>
                <a:lnTo>
                  <a:pt x="0" y="101714"/>
                </a:lnTo>
                <a:lnTo>
                  <a:pt x="0" y="125488"/>
                </a:lnTo>
                <a:lnTo>
                  <a:pt x="990" y="127876"/>
                </a:lnTo>
                <a:lnTo>
                  <a:pt x="154762" y="281647"/>
                </a:lnTo>
                <a:lnTo>
                  <a:pt x="157149" y="282638"/>
                </a:lnTo>
                <a:lnTo>
                  <a:pt x="180911" y="282638"/>
                </a:lnTo>
                <a:lnTo>
                  <a:pt x="183299" y="281647"/>
                </a:lnTo>
                <a:lnTo>
                  <a:pt x="201091" y="263855"/>
                </a:lnTo>
                <a:lnTo>
                  <a:pt x="163525" y="263855"/>
                </a:lnTo>
                <a:lnTo>
                  <a:pt x="18783" y="119100"/>
                </a:lnTo>
                <a:lnTo>
                  <a:pt x="18783" y="108102"/>
                </a:lnTo>
                <a:lnTo>
                  <a:pt x="113601" y="13271"/>
                </a:lnTo>
                <a:lnTo>
                  <a:pt x="113601" y="7327"/>
                </a:lnTo>
                <a:lnTo>
                  <a:pt x="106260" y="0"/>
                </a:lnTo>
                <a:close/>
              </a:path>
              <a:path w="236220" h="283210">
                <a:moveTo>
                  <a:pt x="228345" y="215988"/>
                </a:moveTo>
                <a:lnTo>
                  <a:pt x="222402" y="215988"/>
                </a:lnTo>
                <a:lnTo>
                  <a:pt x="174536" y="263855"/>
                </a:lnTo>
                <a:lnTo>
                  <a:pt x="201091" y="263855"/>
                </a:lnTo>
                <a:lnTo>
                  <a:pt x="235686" y="229260"/>
                </a:lnTo>
                <a:lnTo>
                  <a:pt x="235686" y="223316"/>
                </a:lnTo>
                <a:lnTo>
                  <a:pt x="228345" y="215988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34727" y="3077984"/>
            <a:ext cx="236220" cy="283210"/>
          </a:xfrm>
          <a:custGeom>
            <a:avLst/>
            <a:gdLst/>
            <a:ahLst/>
            <a:cxnLst/>
            <a:rect l="l" t="t" r="r" b="b"/>
            <a:pathLst>
              <a:path w="236220" h="283210">
                <a:moveTo>
                  <a:pt x="13284" y="215988"/>
                </a:moveTo>
                <a:lnTo>
                  <a:pt x="7340" y="215988"/>
                </a:lnTo>
                <a:lnTo>
                  <a:pt x="0" y="223316"/>
                </a:lnTo>
                <a:lnTo>
                  <a:pt x="0" y="229260"/>
                </a:lnTo>
                <a:lnTo>
                  <a:pt x="52387" y="281647"/>
                </a:lnTo>
                <a:lnTo>
                  <a:pt x="54775" y="282638"/>
                </a:lnTo>
                <a:lnTo>
                  <a:pt x="78536" y="282638"/>
                </a:lnTo>
                <a:lnTo>
                  <a:pt x="80924" y="281647"/>
                </a:lnTo>
                <a:lnTo>
                  <a:pt x="98717" y="263855"/>
                </a:lnTo>
                <a:lnTo>
                  <a:pt x="61150" y="263855"/>
                </a:lnTo>
                <a:lnTo>
                  <a:pt x="13284" y="215988"/>
                </a:lnTo>
                <a:close/>
              </a:path>
              <a:path w="236220" h="283210">
                <a:moveTo>
                  <a:pt x="135369" y="0"/>
                </a:moveTo>
                <a:lnTo>
                  <a:pt x="129425" y="0"/>
                </a:lnTo>
                <a:lnTo>
                  <a:pt x="122085" y="7327"/>
                </a:lnTo>
                <a:lnTo>
                  <a:pt x="122085" y="13271"/>
                </a:lnTo>
                <a:lnTo>
                  <a:pt x="216915" y="108102"/>
                </a:lnTo>
                <a:lnTo>
                  <a:pt x="216915" y="119100"/>
                </a:lnTo>
                <a:lnTo>
                  <a:pt x="72161" y="263855"/>
                </a:lnTo>
                <a:lnTo>
                  <a:pt x="98717" y="263855"/>
                </a:lnTo>
                <a:lnTo>
                  <a:pt x="234696" y="127876"/>
                </a:lnTo>
                <a:lnTo>
                  <a:pt x="235686" y="125488"/>
                </a:lnTo>
                <a:lnTo>
                  <a:pt x="235686" y="101714"/>
                </a:lnTo>
                <a:lnTo>
                  <a:pt x="234696" y="99326"/>
                </a:lnTo>
                <a:lnTo>
                  <a:pt x="135369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60609" y="3256406"/>
            <a:ext cx="40005" cy="38735"/>
          </a:xfrm>
          <a:custGeom>
            <a:avLst/>
            <a:gdLst/>
            <a:ahLst/>
            <a:cxnLst/>
            <a:rect l="l" t="t" r="r" b="b"/>
            <a:pathLst>
              <a:path w="40004" h="38735">
                <a:moveTo>
                  <a:pt x="32067" y="0"/>
                </a:moveTo>
                <a:lnTo>
                  <a:pt x="26123" y="0"/>
                </a:lnTo>
                <a:lnTo>
                  <a:pt x="0" y="26123"/>
                </a:lnTo>
                <a:lnTo>
                  <a:pt x="0" y="32067"/>
                </a:lnTo>
                <a:lnTo>
                  <a:pt x="5511" y="37566"/>
                </a:lnTo>
                <a:lnTo>
                  <a:pt x="7912" y="38481"/>
                </a:lnTo>
                <a:lnTo>
                  <a:pt x="12712" y="38481"/>
                </a:lnTo>
                <a:lnTo>
                  <a:pt x="15113" y="37566"/>
                </a:lnTo>
                <a:lnTo>
                  <a:pt x="39408" y="13284"/>
                </a:lnTo>
                <a:lnTo>
                  <a:pt x="39408" y="7340"/>
                </a:lnTo>
                <a:lnTo>
                  <a:pt x="32067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72281" y="3256406"/>
            <a:ext cx="40005" cy="38735"/>
          </a:xfrm>
          <a:custGeom>
            <a:avLst/>
            <a:gdLst/>
            <a:ahLst/>
            <a:cxnLst/>
            <a:rect l="l" t="t" r="r" b="b"/>
            <a:pathLst>
              <a:path w="40004" h="38735">
                <a:moveTo>
                  <a:pt x="13284" y="0"/>
                </a:moveTo>
                <a:lnTo>
                  <a:pt x="7340" y="0"/>
                </a:lnTo>
                <a:lnTo>
                  <a:pt x="0" y="7340"/>
                </a:lnTo>
                <a:lnTo>
                  <a:pt x="0" y="13284"/>
                </a:lnTo>
                <a:lnTo>
                  <a:pt x="24295" y="37566"/>
                </a:lnTo>
                <a:lnTo>
                  <a:pt x="26695" y="38481"/>
                </a:lnTo>
                <a:lnTo>
                  <a:pt x="31495" y="38481"/>
                </a:lnTo>
                <a:lnTo>
                  <a:pt x="33896" y="37566"/>
                </a:lnTo>
                <a:lnTo>
                  <a:pt x="39408" y="32067"/>
                </a:lnTo>
                <a:lnTo>
                  <a:pt x="39408" y="26123"/>
                </a:lnTo>
                <a:lnTo>
                  <a:pt x="13284" y="0"/>
                </a:lnTo>
                <a:close/>
              </a:path>
            </a:pathLst>
          </a:custGeom>
          <a:solidFill>
            <a:srgbClr val="A7B5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2318029" y="525157"/>
            <a:ext cx="4478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6605" marR="5080" indent="-7645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НАПРАВЛЕНИЯ</a:t>
            </a:r>
            <a:r>
              <a:rPr spc="-145" dirty="0"/>
              <a:t> </a:t>
            </a:r>
            <a:r>
              <a:rPr spc="-20" dirty="0"/>
              <a:t>ДЕЯТЕЛЬНОСТИ  </a:t>
            </a:r>
            <a:r>
              <a:rPr spc="90" dirty="0"/>
              <a:t>ДЛЯ</a:t>
            </a:r>
            <a:r>
              <a:rPr spc="-60" dirty="0"/>
              <a:t> </a:t>
            </a:r>
            <a:r>
              <a:rPr spc="30" dirty="0"/>
              <a:t>ПОСТАВЩИКОВ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76199" y="374802"/>
            <a:ext cx="752220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ПРОВЕРКА КОНТРАГЕНТА</a:t>
            </a:r>
            <a:endParaRPr kumimoji="0" lang="ru-RU" sz="2200" b="0" i="0" u="none" strike="noStrike" kern="0" cap="none" spc="65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https://cdn.promodj.com/afs/8fc19ab4722a856cbf38c78403d649f312:resize:2000x2000:same:8c61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0825"/>
            <a:ext cx="990600" cy="99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2232025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Регистрационные данные</a:t>
            </a:r>
            <a:endParaRPr lang="ru-RU" sz="1200" dirty="0" smtClean="0"/>
          </a:p>
          <a:p>
            <a:r>
              <a:rPr lang="ru-RU" sz="1200" dirty="0" smtClean="0"/>
              <a:t>Возможность получать выписку из ЕГРЮЛ и ЕГРИП в один клик, проверять массовость адреса и телефона.</a:t>
            </a:r>
          </a:p>
          <a:p>
            <a:r>
              <a:rPr lang="ru-RU" sz="1200" dirty="0" smtClean="0"/>
              <a:t> Возможность пользоваться актуальной базой телефонов, собранной из 13 открытых источников</a:t>
            </a:r>
            <a:r>
              <a:rPr lang="ru-RU" dirty="0" smtClean="0"/>
              <a:t>.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"Дерево связей"</a:t>
            </a:r>
            <a:endParaRPr lang="ru-RU" sz="1200" dirty="0" smtClean="0"/>
          </a:p>
          <a:p>
            <a:r>
              <a:rPr lang="ru-RU" sz="1200" dirty="0" smtClean="0"/>
              <a:t>Позволяет просматривать взаимосвязи между компаниями и проверять их аффилированность. На интерактивной схеме информация структурирована и легко доступна для восприятия.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Госконтракты и реестр недобросовестных поставщиков</a:t>
            </a:r>
            <a:endParaRPr lang="ru-RU" sz="1200" dirty="0" smtClean="0"/>
          </a:p>
          <a:p>
            <a:r>
              <a:rPr lang="ru-RU" sz="1200" dirty="0" smtClean="0"/>
              <a:t>Информация о заключенных госконтрактах и по участию в госзакупках. Сервис поможет выяснить, насколько добросовестно исполняет компания свои обязательства по контрактам.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Экспресс-анализ финансовых показателей</a:t>
            </a:r>
            <a:endParaRPr lang="ru-RU" sz="1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08225"/>
            <a:ext cx="228600" cy="2286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860425"/>
            <a:ext cx="7391400" cy="89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774825"/>
            <a:ext cx="3514725" cy="42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594226"/>
            <a:ext cx="4800600" cy="39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46425"/>
            <a:ext cx="228600" cy="228600"/>
          </a:xfrm>
          <a:prstGeom prst="rect">
            <a:avLst/>
          </a:prstGeom>
          <a:noFill/>
        </p:spPr>
      </p:pic>
      <p:pic>
        <p:nvPicPr>
          <p:cNvPr id="10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32225"/>
            <a:ext cx="228600" cy="228600"/>
          </a:xfrm>
          <a:prstGeom prst="rect">
            <a:avLst/>
          </a:prstGeom>
          <a:noFill/>
        </p:spPr>
      </p:pic>
      <p:pic>
        <p:nvPicPr>
          <p:cNvPr id="11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94225"/>
            <a:ext cx="228600" cy="2286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010400" y="1393825"/>
            <a:ext cx="685800" cy="3810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promodj.com/afs/8fc19ab4722a856cbf38c78403d649f312:resize:2000x2000:same:8c61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0825"/>
            <a:ext cx="990600" cy="990600"/>
          </a:xfrm>
          <a:prstGeom prst="rect">
            <a:avLst/>
          </a:prstGeom>
          <a:noFill/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276199" y="374802"/>
            <a:ext cx="752220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РАСЧЕТ НМЦК</a:t>
            </a:r>
            <a:endParaRPr kumimoji="0" lang="ru-RU" sz="2200" b="0" i="0" u="none" strike="noStrike" kern="0" cap="none" spc="65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60425"/>
            <a:ext cx="7391400" cy="89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10400" y="1393825"/>
            <a:ext cx="685800" cy="3810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213225"/>
            <a:ext cx="3076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225" y="1836738"/>
            <a:ext cx="8512484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451225"/>
            <a:ext cx="18478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527425"/>
            <a:ext cx="2409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756025"/>
            <a:ext cx="4286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4594225"/>
            <a:ext cx="5305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308225"/>
            <a:ext cx="6248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Засов Дмитрий Витальевич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Заместитель руководителя Департамента 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работе с органами государственной власти</a:t>
            </a:r>
          </a:p>
          <a:p>
            <a:pPr algn="ctr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Тел: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962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995-85-89</a:t>
            </a:r>
            <a:endParaRPr 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495) 276-16-26 доб. 2608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email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zasov@roseltorg.ru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13"/>
          <p:cNvSpPr/>
          <p:nvPr/>
        </p:nvSpPr>
        <p:spPr>
          <a:xfrm>
            <a:off x="3124200" y="936625"/>
            <a:ext cx="28194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2308225"/>
            <a:ext cx="6248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Доронин Сергей Алексеевич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Руководитель представительства в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Брянске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+7 920 848-70-90</a:t>
            </a:r>
            <a:b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495) 276-16-26 доб.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2683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email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s.doronin@roseltorg.ru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13"/>
          <p:cNvSpPr/>
          <p:nvPr/>
        </p:nvSpPr>
        <p:spPr>
          <a:xfrm>
            <a:off x="3124200" y="936625"/>
            <a:ext cx="28194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4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2105" y="460298"/>
            <a:ext cx="17087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pc="-204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pc="-26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pc="-145" dirty="0">
                <a:solidFill>
                  <a:srgbClr val="FFFFFF"/>
                </a:solidFill>
                <a:latin typeface="Verdana"/>
                <a:cs typeface="Verdana"/>
              </a:rPr>
              <a:t>ТИСТИКА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1299" y="2109165"/>
            <a:ext cx="17684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spc="-114" dirty="0">
                <a:solidFill>
                  <a:srgbClr val="006099"/>
                </a:solidFill>
                <a:latin typeface="Verdana"/>
                <a:cs typeface="Verdana"/>
              </a:rPr>
              <a:t>УЧРЕДИТЕЛИ  </a:t>
            </a:r>
            <a:r>
              <a:rPr sz="2200" spc="-145" dirty="0">
                <a:solidFill>
                  <a:srgbClr val="006099"/>
                </a:solidFill>
                <a:latin typeface="Verdana"/>
                <a:cs typeface="Verdana"/>
              </a:rPr>
              <a:t>КОМПАНИИ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670" y="4010642"/>
            <a:ext cx="238760" cy="40005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0A2872"/>
                </a:solidFill>
                <a:latin typeface="Verdana"/>
                <a:cs typeface="Verdana"/>
              </a:rPr>
              <a:t>48%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670" y="3226066"/>
            <a:ext cx="238760" cy="37846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ED1C24"/>
                </a:solidFill>
                <a:latin typeface="Verdana"/>
                <a:cs typeface="Verdana"/>
              </a:rPr>
              <a:t>52%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37301" y="1265440"/>
            <a:ext cx="2169160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50"/>
              </a:lnSpc>
              <a:spcBef>
                <a:spcPts val="100"/>
              </a:spcBef>
            </a:pPr>
            <a:r>
              <a:rPr sz="2200" spc="-145" dirty="0" err="1">
                <a:solidFill>
                  <a:srgbClr val="FFFFFF"/>
                </a:solidFill>
                <a:latin typeface="Verdana"/>
                <a:cs typeface="Verdana"/>
              </a:rPr>
              <a:t>Более</a:t>
            </a:r>
            <a:r>
              <a:rPr sz="22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2200" spc="-145" dirty="0" smtClean="0">
                <a:solidFill>
                  <a:srgbClr val="FFFFFF"/>
                </a:solidFill>
                <a:latin typeface="Verdana"/>
                <a:cs typeface="Verdana"/>
              </a:rPr>
              <a:t>507</a:t>
            </a:r>
            <a:r>
              <a:rPr sz="2200" spc="-47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тысяч</a:t>
            </a:r>
            <a:endParaRPr sz="2200" dirty="0">
              <a:latin typeface="Verdana"/>
              <a:cs typeface="Verdana"/>
            </a:endParaRPr>
          </a:p>
          <a:p>
            <a:pPr marL="12700">
              <a:lnSpc>
                <a:spcPts val="1470"/>
              </a:lnSpc>
            </a:pP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поставщиков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4191" y="2076335"/>
            <a:ext cx="3038475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50"/>
              </a:lnSpc>
              <a:spcBef>
                <a:spcPts val="100"/>
              </a:spcBef>
              <a:tabLst>
                <a:tab pos="865505" algn="l"/>
              </a:tabLst>
            </a:pPr>
            <a:r>
              <a:rPr sz="2200" u="dbl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dbl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u="dbl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dbl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u="dbl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dbl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200" spc="-145" dirty="0" err="1">
                <a:solidFill>
                  <a:srgbClr val="FFFFFF"/>
                </a:solidFill>
                <a:latin typeface="Verdana"/>
                <a:cs typeface="Verdana"/>
              </a:rPr>
              <a:t>Более</a:t>
            </a:r>
            <a:r>
              <a:rPr sz="22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2200" spc="-145" dirty="0" smtClean="0">
                <a:solidFill>
                  <a:srgbClr val="FFFFFF"/>
                </a:solidFill>
                <a:latin typeface="Verdana"/>
                <a:cs typeface="Verdana"/>
              </a:rPr>
              <a:t>608</a:t>
            </a:r>
            <a:r>
              <a:rPr sz="2200" spc="-48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тысяч</a:t>
            </a:r>
            <a:endParaRPr sz="2200" dirty="0">
              <a:latin typeface="Verdana"/>
              <a:cs typeface="Verdana"/>
            </a:endParaRPr>
          </a:p>
          <a:p>
            <a:pPr marL="865505">
              <a:lnSpc>
                <a:spcPts val="1470"/>
              </a:lnSpc>
            </a:pP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заказчиков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0867" y="3049574"/>
            <a:ext cx="563880" cy="454659"/>
          </a:xfrm>
          <a:prstGeom prst="rect">
            <a:avLst/>
          </a:prstGeom>
          <a:ln w="18186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5"/>
              </a:lnSpc>
            </a:pPr>
            <a:r>
              <a:rPr sz="2200" u="heavy" spc="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7301" y="2895168"/>
            <a:ext cx="2252345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50"/>
              </a:lnSpc>
              <a:spcBef>
                <a:spcPts val="100"/>
              </a:spcBef>
            </a:pPr>
            <a:r>
              <a:rPr sz="2200" spc="-180" dirty="0">
                <a:solidFill>
                  <a:srgbClr val="FFFFFF"/>
                </a:solidFill>
                <a:latin typeface="Verdana"/>
                <a:cs typeface="Verdana"/>
              </a:rPr>
              <a:t>Свыше 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2 </a:t>
            </a:r>
            <a:r>
              <a:rPr lang="ru-RU" sz="2200" spc="-170" dirty="0" smtClean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2200" spc="-90" dirty="0" smtClean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200" spc="-56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Verdana"/>
                <a:cs typeface="Verdana"/>
              </a:rPr>
              <a:t>000</a:t>
            </a:r>
            <a:endParaRPr sz="2200" dirty="0">
              <a:latin typeface="Verdana"/>
              <a:cs typeface="Verdana"/>
            </a:endParaRPr>
          </a:p>
          <a:p>
            <a:pPr marL="12700">
              <a:lnSpc>
                <a:spcPts val="1470"/>
              </a:lnSpc>
            </a:pP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торгов</a:t>
            </a:r>
            <a:r>
              <a:rPr sz="13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объявлено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37301" y="3741788"/>
            <a:ext cx="2697099" cy="538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50"/>
              </a:lnSpc>
              <a:spcBef>
                <a:spcPts val="100"/>
              </a:spcBef>
            </a:pPr>
            <a:r>
              <a:rPr sz="2200" spc="-180" dirty="0" err="1">
                <a:solidFill>
                  <a:srgbClr val="FFFFFF"/>
                </a:solidFill>
                <a:latin typeface="Verdana"/>
                <a:cs typeface="Verdana"/>
              </a:rPr>
              <a:t>Свыше</a:t>
            </a:r>
            <a:r>
              <a:rPr sz="22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15" dirty="0" smtClean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ru-RU" sz="2200" spc="-315" dirty="0" smtClean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2200" spc="-45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2200" spc="-45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10" dirty="0" err="1" smtClean="0">
                <a:solidFill>
                  <a:srgbClr val="FFFFFF"/>
                </a:solidFill>
                <a:latin typeface="Verdana"/>
                <a:cs typeface="Verdana"/>
              </a:rPr>
              <a:t>трлн</a:t>
            </a:r>
            <a:r>
              <a:rPr lang="ru-RU" sz="2200" spc="-110" dirty="0" smtClean="0">
                <a:solidFill>
                  <a:srgbClr val="FFFFFF"/>
                </a:solidFill>
                <a:latin typeface="Verdana"/>
                <a:cs typeface="Verdana"/>
              </a:rPr>
              <a:t>. руб.</a:t>
            </a:r>
            <a:endParaRPr sz="2200" dirty="0">
              <a:latin typeface="Verdana"/>
              <a:cs typeface="Verdana"/>
            </a:endParaRPr>
          </a:p>
          <a:p>
            <a:pPr marL="12700">
              <a:lnSpc>
                <a:spcPts val="1470"/>
              </a:lnSpc>
            </a:pPr>
            <a:r>
              <a:rPr sz="1300" spc="-40" dirty="0">
                <a:solidFill>
                  <a:srgbClr val="FFFFFF"/>
                </a:solidFill>
                <a:latin typeface="Verdana"/>
                <a:cs typeface="Verdana"/>
              </a:rPr>
              <a:t>объем</a:t>
            </a:r>
            <a:r>
              <a:rPr sz="13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торгов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299" y="1194739"/>
            <a:ext cx="39008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Компания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представляет собой совокупность 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информационных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Verdana"/>
                <a:cs typeface="Verdana"/>
              </a:rPr>
              <a:t>технических</a:t>
            </a:r>
            <a:r>
              <a:rPr sz="12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средств,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Verdana"/>
                <a:cs typeface="Verdana"/>
              </a:rPr>
              <a:t>позволяющих  </a:t>
            </a:r>
            <a:r>
              <a:rPr sz="1200" spc="-80" dirty="0">
                <a:solidFill>
                  <a:srgbClr val="231F20"/>
                </a:solidFill>
                <a:latin typeface="Verdana"/>
                <a:cs typeface="Verdana"/>
              </a:rPr>
              <a:t>проводить</a:t>
            </a:r>
            <a:r>
              <a:rPr sz="12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231F20"/>
                </a:solidFill>
                <a:latin typeface="Verdana"/>
                <a:cs typeface="Verdana"/>
              </a:rPr>
              <a:t>процедуры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231F20"/>
                </a:solidFill>
                <a:latin typeface="Verdana"/>
                <a:cs typeface="Verdana"/>
              </a:rPr>
              <a:t>электронном</a:t>
            </a:r>
            <a:r>
              <a:rPr sz="12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231F20"/>
                </a:solidFill>
                <a:latin typeface="Verdana"/>
                <a:cs typeface="Verdana"/>
              </a:rPr>
              <a:t>виде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2145" y="3170122"/>
            <a:ext cx="10153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60" dirty="0">
                <a:solidFill>
                  <a:srgbClr val="222222"/>
                </a:solidFill>
                <a:latin typeface="Verdana"/>
                <a:cs typeface="Verdana"/>
              </a:rPr>
              <a:t>Правит</a:t>
            </a:r>
            <a:r>
              <a:rPr sz="1100" spc="-50" dirty="0">
                <a:solidFill>
                  <a:srgbClr val="222222"/>
                </a:solidFill>
                <a:latin typeface="Verdana"/>
                <a:cs typeface="Verdana"/>
              </a:rPr>
              <a:t>ельство  Москвы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9996" y="490804"/>
            <a:ext cx="1969198" cy="547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7711" y="3052355"/>
            <a:ext cx="1565995" cy="153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9730" y="3934360"/>
            <a:ext cx="1025525" cy="393700"/>
          </a:xfrm>
          <a:custGeom>
            <a:avLst/>
            <a:gdLst/>
            <a:ahLst/>
            <a:cxnLst/>
            <a:rect l="l" t="t" r="r" b="b"/>
            <a:pathLst>
              <a:path w="1025525" h="393700">
                <a:moveTo>
                  <a:pt x="824037" y="131533"/>
                </a:moveTo>
                <a:lnTo>
                  <a:pt x="610030" y="131533"/>
                </a:lnTo>
                <a:lnTo>
                  <a:pt x="610030" y="181432"/>
                </a:lnTo>
                <a:lnTo>
                  <a:pt x="684414" y="181432"/>
                </a:lnTo>
                <a:lnTo>
                  <a:pt x="684414" y="393700"/>
                </a:lnTo>
                <a:lnTo>
                  <a:pt x="742478" y="393700"/>
                </a:lnTo>
                <a:lnTo>
                  <a:pt x="742478" y="181444"/>
                </a:lnTo>
                <a:lnTo>
                  <a:pt x="807324" y="180975"/>
                </a:lnTo>
                <a:lnTo>
                  <a:pt x="824037" y="131533"/>
                </a:lnTo>
                <a:close/>
              </a:path>
              <a:path w="1025525" h="393700">
                <a:moveTo>
                  <a:pt x="421333" y="131419"/>
                </a:moveTo>
                <a:lnTo>
                  <a:pt x="421333" y="392798"/>
                </a:lnTo>
                <a:lnTo>
                  <a:pt x="478775" y="392798"/>
                </a:lnTo>
                <a:lnTo>
                  <a:pt x="538303" y="391969"/>
                </a:lnTo>
                <a:lnTo>
                  <a:pt x="575079" y="380312"/>
                </a:lnTo>
                <a:lnTo>
                  <a:pt x="600911" y="349897"/>
                </a:lnTo>
                <a:lnTo>
                  <a:pt x="603182" y="343966"/>
                </a:lnTo>
                <a:lnTo>
                  <a:pt x="483970" y="343966"/>
                </a:lnTo>
                <a:lnTo>
                  <a:pt x="480236" y="343801"/>
                </a:lnTo>
                <a:lnTo>
                  <a:pt x="479937" y="343022"/>
                </a:lnTo>
                <a:lnTo>
                  <a:pt x="479811" y="342235"/>
                </a:lnTo>
                <a:lnTo>
                  <a:pt x="479727" y="340791"/>
                </a:lnTo>
                <a:lnTo>
                  <a:pt x="479604" y="334822"/>
                </a:lnTo>
                <a:lnTo>
                  <a:pt x="479678" y="303699"/>
                </a:lnTo>
                <a:lnTo>
                  <a:pt x="479842" y="282575"/>
                </a:lnTo>
                <a:lnTo>
                  <a:pt x="494815" y="282321"/>
                </a:lnTo>
                <a:lnTo>
                  <a:pt x="597966" y="282321"/>
                </a:lnTo>
                <a:lnTo>
                  <a:pt x="597152" y="280593"/>
                </a:lnTo>
                <a:lnTo>
                  <a:pt x="564424" y="253784"/>
                </a:lnTo>
                <a:lnTo>
                  <a:pt x="569212" y="251028"/>
                </a:lnTo>
                <a:lnTo>
                  <a:pt x="580332" y="242443"/>
                </a:lnTo>
                <a:lnTo>
                  <a:pt x="587236" y="233362"/>
                </a:lnTo>
                <a:lnTo>
                  <a:pt x="479398" y="233362"/>
                </a:lnTo>
                <a:lnTo>
                  <a:pt x="479398" y="182333"/>
                </a:lnTo>
                <a:lnTo>
                  <a:pt x="595087" y="182333"/>
                </a:lnTo>
                <a:lnTo>
                  <a:pt x="593850" y="177871"/>
                </a:lnTo>
                <a:lnTo>
                  <a:pt x="566594" y="143456"/>
                </a:lnTo>
                <a:lnTo>
                  <a:pt x="514586" y="132089"/>
                </a:lnTo>
                <a:lnTo>
                  <a:pt x="421333" y="131419"/>
                </a:lnTo>
                <a:close/>
              </a:path>
              <a:path w="1025525" h="393700">
                <a:moveTo>
                  <a:pt x="597966" y="282321"/>
                </a:moveTo>
                <a:lnTo>
                  <a:pt x="494815" y="282321"/>
                </a:lnTo>
                <a:lnTo>
                  <a:pt x="506684" y="282357"/>
                </a:lnTo>
                <a:lnTo>
                  <a:pt x="516181" y="282927"/>
                </a:lnTo>
                <a:lnTo>
                  <a:pt x="541476" y="316149"/>
                </a:lnTo>
                <a:lnTo>
                  <a:pt x="537856" y="328485"/>
                </a:lnTo>
                <a:lnTo>
                  <a:pt x="483970" y="343966"/>
                </a:lnTo>
                <a:lnTo>
                  <a:pt x="603182" y="343966"/>
                </a:lnTo>
                <a:lnTo>
                  <a:pt x="603622" y="342773"/>
                </a:lnTo>
                <a:lnTo>
                  <a:pt x="604556" y="339026"/>
                </a:lnTo>
                <a:lnTo>
                  <a:pt x="606964" y="323368"/>
                </a:lnTo>
                <a:lnTo>
                  <a:pt x="606464" y="307871"/>
                </a:lnTo>
                <a:lnTo>
                  <a:pt x="603159" y="293344"/>
                </a:lnTo>
                <a:lnTo>
                  <a:pt x="597966" y="282321"/>
                </a:lnTo>
                <a:close/>
              </a:path>
              <a:path w="1025525" h="393700">
                <a:moveTo>
                  <a:pt x="595087" y="182333"/>
                </a:moveTo>
                <a:lnTo>
                  <a:pt x="494968" y="182333"/>
                </a:lnTo>
                <a:lnTo>
                  <a:pt x="509889" y="182743"/>
                </a:lnTo>
                <a:lnTo>
                  <a:pt x="519977" y="184237"/>
                </a:lnTo>
                <a:lnTo>
                  <a:pt x="526736" y="187214"/>
                </a:lnTo>
                <a:lnTo>
                  <a:pt x="531671" y="192074"/>
                </a:lnTo>
                <a:lnTo>
                  <a:pt x="536057" y="202793"/>
                </a:lnTo>
                <a:lnTo>
                  <a:pt x="535365" y="214560"/>
                </a:lnTo>
                <a:lnTo>
                  <a:pt x="479398" y="233362"/>
                </a:lnTo>
                <a:lnTo>
                  <a:pt x="587236" y="233362"/>
                </a:lnTo>
                <a:lnTo>
                  <a:pt x="588852" y="231236"/>
                </a:lnTo>
                <a:lnTo>
                  <a:pt x="594515" y="217850"/>
                </a:lnTo>
                <a:lnTo>
                  <a:pt x="597052" y="202793"/>
                </a:lnTo>
                <a:lnTo>
                  <a:pt x="597084" y="193924"/>
                </a:lnTo>
                <a:lnTo>
                  <a:pt x="596042" y="185780"/>
                </a:lnTo>
                <a:lnTo>
                  <a:pt x="595087" y="182333"/>
                </a:lnTo>
                <a:close/>
              </a:path>
              <a:path w="1025525" h="393700">
                <a:moveTo>
                  <a:pt x="926171" y="130632"/>
                </a:moveTo>
                <a:lnTo>
                  <a:pt x="838630" y="130632"/>
                </a:lnTo>
                <a:lnTo>
                  <a:pt x="838630" y="392798"/>
                </a:lnTo>
                <a:lnTo>
                  <a:pt x="891500" y="392798"/>
                </a:lnTo>
                <a:lnTo>
                  <a:pt x="931716" y="392533"/>
                </a:lnTo>
                <a:lnTo>
                  <a:pt x="977712" y="385671"/>
                </a:lnTo>
                <a:lnTo>
                  <a:pt x="1013190" y="357429"/>
                </a:lnTo>
                <a:lnTo>
                  <a:pt x="1019478" y="342900"/>
                </a:lnTo>
                <a:lnTo>
                  <a:pt x="897596" y="342900"/>
                </a:lnTo>
                <a:lnTo>
                  <a:pt x="897596" y="279400"/>
                </a:lnTo>
                <a:lnTo>
                  <a:pt x="1020388" y="279400"/>
                </a:lnTo>
                <a:lnTo>
                  <a:pt x="1016938" y="271691"/>
                </a:lnTo>
                <a:lnTo>
                  <a:pt x="977854" y="236918"/>
                </a:lnTo>
                <a:lnTo>
                  <a:pt x="935585" y="230073"/>
                </a:lnTo>
                <a:lnTo>
                  <a:pt x="897596" y="229260"/>
                </a:lnTo>
                <a:lnTo>
                  <a:pt x="897596" y="180517"/>
                </a:lnTo>
                <a:lnTo>
                  <a:pt x="997075" y="180517"/>
                </a:lnTo>
                <a:lnTo>
                  <a:pt x="1008629" y="146778"/>
                </a:lnTo>
                <a:lnTo>
                  <a:pt x="1011278" y="138918"/>
                </a:lnTo>
                <a:lnTo>
                  <a:pt x="1013068" y="133488"/>
                </a:lnTo>
                <a:lnTo>
                  <a:pt x="1013725" y="131305"/>
                </a:lnTo>
                <a:lnTo>
                  <a:pt x="1006809" y="131044"/>
                </a:lnTo>
                <a:lnTo>
                  <a:pt x="926171" y="130632"/>
                </a:lnTo>
                <a:close/>
              </a:path>
              <a:path w="1025525" h="393700">
                <a:moveTo>
                  <a:pt x="1020388" y="279400"/>
                </a:moveTo>
                <a:lnTo>
                  <a:pt x="914792" y="279400"/>
                </a:lnTo>
                <a:lnTo>
                  <a:pt x="926453" y="279577"/>
                </a:lnTo>
                <a:lnTo>
                  <a:pt x="934689" y="280220"/>
                </a:lnTo>
                <a:lnTo>
                  <a:pt x="960019" y="307815"/>
                </a:lnTo>
                <a:lnTo>
                  <a:pt x="959292" y="318871"/>
                </a:lnTo>
                <a:lnTo>
                  <a:pt x="921154" y="342861"/>
                </a:lnTo>
                <a:lnTo>
                  <a:pt x="897596" y="342900"/>
                </a:lnTo>
                <a:lnTo>
                  <a:pt x="1019478" y="342900"/>
                </a:lnTo>
                <a:lnTo>
                  <a:pt x="1022589" y="335711"/>
                </a:lnTo>
                <a:lnTo>
                  <a:pt x="1024697" y="327888"/>
                </a:lnTo>
                <a:lnTo>
                  <a:pt x="1024926" y="325412"/>
                </a:lnTo>
                <a:lnTo>
                  <a:pt x="1024853" y="307815"/>
                </a:lnTo>
                <a:lnTo>
                  <a:pt x="1024615" y="298419"/>
                </a:lnTo>
                <a:lnTo>
                  <a:pt x="1023432" y="289058"/>
                </a:lnTo>
                <a:lnTo>
                  <a:pt x="1020999" y="280764"/>
                </a:lnTo>
                <a:lnTo>
                  <a:pt x="1020388" y="279400"/>
                </a:lnTo>
                <a:close/>
              </a:path>
              <a:path w="1025525" h="393700">
                <a:moveTo>
                  <a:pt x="321397" y="0"/>
                </a:moveTo>
                <a:lnTo>
                  <a:pt x="91311" y="0"/>
                </a:lnTo>
                <a:lnTo>
                  <a:pt x="82827" y="6489"/>
                </a:lnTo>
                <a:lnTo>
                  <a:pt x="50702" y="36961"/>
                </a:lnTo>
                <a:lnTo>
                  <a:pt x="20837" y="79092"/>
                </a:lnTo>
                <a:lnTo>
                  <a:pt x="4633" y="114300"/>
                </a:lnTo>
                <a:lnTo>
                  <a:pt x="0" y="130224"/>
                </a:lnTo>
                <a:lnTo>
                  <a:pt x="674" y="135747"/>
                </a:lnTo>
                <a:lnTo>
                  <a:pt x="20175" y="182051"/>
                </a:lnTo>
                <a:lnTo>
                  <a:pt x="43280" y="216725"/>
                </a:lnTo>
                <a:lnTo>
                  <a:pt x="78757" y="252387"/>
                </a:lnTo>
                <a:lnTo>
                  <a:pt x="206170" y="262166"/>
                </a:lnTo>
                <a:lnTo>
                  <a:pt x="320813" y="262166"/>
                </a:lnTo>
                <a:lnTo>
                  <a:pt x="96581" y="233133"/>
                </a:lnTo>
                <a:lnTo>
                  <a:pt x="89546" y="226923"/>
                </a:lnTo>
                <a:lnTo>
                  <a:pt x="54762" y="186859"/>
                </a:lnTo>
                <a:lnTo>
                  <a:pt x="30541" y="138747"/>
                </a:lnTo>
                <a:lnTo>
                  <a:pt x="27836" y="131076"/>
                </a:lnTo>
                <a:lnTo>
                  <a:pt x="33234" y="116116"/>
                </a:lnTo>
                <a:lnTo>
                  <a:pt x="242898" y="116116"/>
                </a:lnTo>
                <a:lnTo>
                  <a:pt x="255687" y="105664"/>
                </a:lnTo>
                <a:lnTo>
                  <a:pt x="262659" y="99339"/>
                </a:lnTo>
                <a:lnTo>
                  <a:pt x="273873" y="87985"/>
                </a:lnTo>
                <a:lnTo>
                  <a:pt x="161186" y="87985"/>
                </a:lnTo>
                <a:lnTo>
                  <a:pt x="71258" y="87758"/>
                </a:lnTo>
                <a:lnTo>
                  <a:pt x="53526" y="87412"/>
                </a:lnTo>
                <a:lnTo>
                  <a:pt x="48537" y="86855"/>
                </a:lnTo>
                <a:lnTo>
                  <a:pt x="48550" y="86233"/>
                </a:lnTo>
                <a:lnTo>
                  <a:pt x="50519" y="82867"/>
                </a:lnTo>
                <a:lnTo>
                  <a:pt x="57237" y="73025"/>
                </a:lnTo>
                <a:lnTo>
                  <a:pt x="286891" y="72555"/>
                </a:lnTo>
                <a:lnTo>
                  <a:pt x="297864" y="55511"/>
                </a:lnTo>
                <a:lnTo>
                  <a:pt x="304315" y="44653"/>
                </a:lnTo>
                <a:lnTo>
                  <a:pt x="304315" y="43942"/>
                </a:lnTo>
                <a:lnTo>
                  <a:pt x="295564" y="43785"/>
                </a:lnTo>
                <a:lnTo>
                  <a:pt x="82510" y="43459"/>
                </a:lnTo>
                <a:lnTo>
                  <a:pt x="85685" y="40690"/>
                </a:lnTo>
                <a:lnTo>
                  <a:pt x="91235" y="35915"/>
                </a:lnTo>
                <a:lnTo>
                  <a:pt x="99388" y="29019"/>
                </a:lnTo>
                <a:lnTo>
                  <a:pt x="311440" y="29019"/>
                </a:lnTo>
                <a:lnTo>
                  <a:pt x="315618" y="18122"/>
                </a:lnTo>
                <a:lnTo>
                  <a:pt x="317866" y="11595"/>
                </a:lnTo>
                <a:lnTo>
                  <a:pt x="321397" y="0"/>
                </a:lnTo>
                <a:close/>
              </a:path>
              <a:path w="1025525" h="393700">
                <a:moveTo>
                  <a:pt x="243432" y="131533"/>
                </a:moveTo>
                <a:lnTo>
                  <a:pt x="43127" y="131533"/>
                </a:lnTo>
                <a:lnTo>
                  <a:pt x="46226" y="140258"/>
                </a:lnTo>
                <a:lnTo>
                  <a:pt x="48969" y="146481"/>
                </a:lnTo>
                <a:lnTo>
                  <a:pt x="55294" y="159207"/>
                </a:lnTo>
                <a:lnTo>
                  <a:pt x="233627" y="159664"/>
                </a:lnTo>
                <a:lnTo>
                  <a:pt x="241996" y="168046"/>
                </a:lnTo>
                <a:lnTo>
                  <a:pt x="268275" y="201396"/>
                </a:lnTo>
                <a:lnTo>
                  <a:pt x="283449" y="231902"/>
                </a:lnTo>
                <a:lnTo>
                  <a:pt x="283449" y="232841"/>
                </a:lnTo>
                <a:lnTo>
                  <a:pt x="276076" y="232957"/>
                </a:lnTo>
                <a:lnTo>
                  <a:pt x="190015" y="233133"/>
                </a:lnTo>
                <a:lnTo>
                  <a:pt x="314218" y="233133"/>
                </a:lnTo>
                <a:lnTo>
                  <a:pt x="289325" y="182641"/>
                </a:lnTo>
                <a:lnTo>
                  <a:pt x="256728" y="144424"/>
                </a:lnTo>
                <a:lnTo>
                  <a:pt x="243432" y="131533"/>
                </a:lnTo>
                <a:close/>
              </a:path>
            </a:pathLst>
          </a:custGeom>
          <a:solidFill>
            <a:srgbClr val="0A28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4988" y="4431525"/>
            <a:ext cx="1253096" cy="86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6934" y="3106026"/>
            <a:ext cx="570826" cy="678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0797" y="2665513"/>
            <a:ext cx="559435" cy="0"/>
          </a:xfrm>
          <a:custGeom>
            <a:avLst/>
            <a:gdLst/>
            <a:ahLst/>
            <a:cxnLst/>
            <a:rect l="l" t="t" r="r" b="b"/>
            <a:pathLst>
              <a:path w="559435">
                <a:moveTo>
                  <a:pt x="0" y="0"/>
                </a:moveTo>
                <a:lnTo>
                  <a:pt x="559384" y="0"/>
                </a:lnTo>
              </a:path>
            </a:pathLst>
          </a:custGeom>
          <a:ln w="17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69821" y="236833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289"/>
                </a:lnTo>
              </a:path>
            </a:pathLst>
          </a:custGeom>
          <a:ln w="180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60797" y="2359443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488" y="0"/>
                </a:lnTo>
              </a:path>
            </a:pathLst>
          </a:custGeom>
          <a:ln w="17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50262" y="2187993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180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41239" y="2179104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500" y="0"/>
                </a:lnTo>
              </a:path>
            </a:pathLst>
          </a:custGeom>
          <a:ln w="17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96891" y="2638843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80">
                <a:moveTo>
                  <a:pt x="0" y="17780"/>
                </a:moveTo>
                <a:lnTo>
                  <a:pt x="18046" y="17780"/>
                </a:lnTo>
                <a:lnTo>
                  <a:pt x="18046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96891" y="2629954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197" y="0"/>
                </a:lnTo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96891" y="2584233"/>
            <a:ext cx="18415" cy="36830"/>
          </a:xfrm>
          <a:custGeom>
            <a:avLst/>
            <a:gdLst/>
            <a:ahLst/>
            <a:cxnLst/>
            <a:rect l="l" t="t" r="r" b="b"/>
            <a:pathLst>
              <a:path w="18414" h="36830">
                <a:moveTo>
                  <a:pt x="0" y="36829"/>
                </a:moveTo>
                <a:lnTo>
                  <a:pt x="18046" y="36829"/>
                </a:lnTo>
                <a:lnTo>
                  <a:pt x="18046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96891" y="2575343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197" y="0"/>
                </a:lnTo>
              </a:path>
            </a:pathLst>
          </a:custGeom>
          <a:ln w="17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41252" y="2638843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80">
                <a:moveTo>
                  <a:pt x="18033" y="0"/>
                </a:moveTo>
                <a:lnTo>
                  <a:pt x="0" y="0"/>
                </a:lnTo>
                <a:lnTo>
                  <a:pt x="0" y="17780"/>
                </a:lnTo>
                <a:lnTo>
                  <a:pt x="18033" y="17780"/>
                </a:lnTo>
                <a:lnTo>
                  <a:pt x="180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21680" y="2638843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80">
                <a:moveTo>
                  <a:pt x="18059" y="0"/>
                </a:moveTo>
                <a:lnTo>
                  <a:pt x="0" y="0"/>
                </a:lnTo>
                <a:lnTo>
                  <a:pt x="0" y="17780"/>
                </a:lnTo>
                <a:lnTo>
                  <a:pt x="18059" y="17780"/>
                </a:lnTo>
                <a:lnTo>
                  <a:pt x="18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66054" y="2638843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80">
                <a:moveTo>
                  <a:pt x="18034" y="0"/>
                </a:moveTo>
                <a:lnTo>
                  <a:pt x="0" y="0"/>
                </a:lnTo>
                <a:lnTo>
                  <a:pt x="0" y="17780"/>
                </a:lnTo>
                <a:lnTo>
                  <a:pt x="18034" y="17780"/>
                </a:lnTo>
                <a:lnTo>
                  <a:pt x="18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11158" y="2295943"/>
            <a:ext cx="0" cy="360680"/>
          </a:xfrm>
          <a:custGeom>
            <a:avLst/>
            <a:gdLst/>
            <a:ahLst/>
            <a:cxnLst/>
            <a:rect l="l" t="t" r="r" b="b"/>
            <a:pathLst>
              <a:path h="360680">
                <a:moveTo>
                  <a:pt x="0" y="0"/>
                </a:moveTo>
                <a:lnTo>
                  <a:pt x="0" y="360680"/>
                </a:lnTo>
              </a:path>
            </a:pathLst>
          </a:custGeom>
          <a:ln w="180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41239" y="2603283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80">
                <a:moveTo>
                  <a:pt x="18046" y="0"/>
                </a:moveTo>
                <a:lnTo>
                  <a:pt x="0" y="0"/>
                </a:lnTo>
                <a:lnTo>
                  <a:pt x="0" y="17779"/>
                </a:lnTo>
                <a:lnTo>
                  <a:pt x="18046" y="17779"/>
                </a:lnTo>
                <a:lnTo>
                  <a:pt x="18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21693" y="2603283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80">
                <a:moveTo>
                  <a:pt x="18046" y="0"/>
                </a:moveTo>
                <a:lnTo>
                  <a:pt x="0" y="0"/>
                </a:lnTo>
                <a:lnTo>
                  <a:pt x="0" y="17779"/>
                </a:lnTo>
                <a:lnTo>
                  <a:pt x="18046" y="17779"/>
                </a:lnTo>
                <a:lnTo>
                  <a:pt x="18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66041" y="2584233"/>
            <a:ext cx="18415" cy="36830"/>
          </a:xfrm>
          <a:custGeom>
            <a:avLst/>
            <a:gdLst/>
            <a:ahLst/>
            <a:cxnLst/>
            <a:rect l="l" t="t" r="r" b="b"/>
            <a:pathLst>
              <a:path w="18414" h="36830">
                <a:moveTo>
                  <a:pt x="18046" y="0"/>
                </a:moveTo>
                <a:lnTo>
                  <a:pt x="0" y="0"/>
                </a:lnTo>
                <a:lnTo>
                  <a:pt x="0" y="36829"/>
                </a:lnTo>
                <a:lnTo>
                  <a:pt x="18046" y="36829"/>
                </a:lnTo>
                <a:lnTo>
                  <a:pt x="18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96891" y="2530893"/>
            <a:ext cx="54610" cy="17780"/>
          </a:xfrm>
          <a:custGeom>
            <a:avLst/>
            <a:gdLst/>
            <a:ahLst/>
            <a:cxnLst/>
            <a:rect l="l" t="t" r="r" b="b"/>
            <a:pathLst>
              <a:path w="54610" h="17780">
                <a:moveTo>
                  <a:pt x="54127" y="0"/>
                </a:moveTo>
                <a:lnTo>
                  <a:pt x="0" y="0"/>
                </a:lnTo>
                <a:lnTo>
                  <a:pt x="0" y="17780"/>
                </a:lnTo>
                <a:lnTo>
                  <a:pt x="54127" y="17780"/>
                </a:lnTo>
                <a:lnTo>
                  <a:pt x="54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69065" y="2530893"/>
            <a:ext cx="54610" cy="17780"/>
          </a:xfrm>
          <a:custGeom>
            <a:avLst/>
            <a:gdLst/>
            <a:ahLst/>
            <a:cxnLst/>
            <a:rect l="l" t="t" r="r" b="b"/>
            <a:pathLst>
              <a:path w="54610" h="17780">
                <a:moveTo>
                  <a:pt x="54140" y="0"/>
                </a:moveTo>
                <a:lnTo>
                  <a:pt x="0" y="0"/>
                </a:lnTo>
                <a:lnTo>
                  <a:pt x="0" y="17780"/>
                </a:lnTo>
                <a:lnTo>
                  <a:pt x="54140" y="17780"/>
                </a:lnTo>
                <a:lnTo>
                  <a:pt x="54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50262" y="2368333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80339"/>
                </a:lnTo>
              </a:path>
            </a:pathLst>
          </a:custGeom>
          <a:ln w="180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77332" y="253978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314" y="0"/>
                </a:lnTo>
              </a:path>
            </a:pathLst>
          </a:custGeom>
          <a:ln w="17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30716" y="2295943"/>
            <a:ext cx="0" cy="252729"/>
          </a:xfrm>
          <a:custGeom>
            <a:avLst/>
            <a:gdLst/>
            <a:ahLst/>
            <a:cxnLst/>
            <a:rect l="l" t="t" r="r" b="b"/>
            <a:pathLst>
              <a:path h="252730">
                <a:moveTo>
                  <a:pt x="0" y="0"/>
                </a:moveTo>
                <a:lnTo>
                  <a:pt x="0" y="252729"/>
                </a:lnTo>
              </a:path>
            </a:pathLst>
          </a:custGeom>
          <a:ln w="180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21693" y="2287054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488" y="0"/>
                </a:lnTo>
              </a:path>
            </a:pathLst>
          </a:custGeom>
          <a:ln w="17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0716" y="2187993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90169"/>
                </a:lnTo>
              </a:path>
            </a:pathLst>
          </a:custGeom>
          <a:ln w="180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57786" y="2530893"/>
            <a:ext cx="54610" cy="17780"/>
          </a:xfrm>
          <a:custGeom>
            <a:avLst/>
            <a:gdLst/>
            <a:ahLst/>
            <a:cxnLst/>
            <a:rect l="l" t="t" r="r" b="b"/>
            <a:pathLst>
              <a:path w="54610" h="17780">
                <a:moveTo>
                  <a:pt x="54127" y="0"/>
                </a:moveTo>
                <a:lnTo>
                  <a:pt x="0" y="0"/>
                </a:lnTo>
                <a:lnTo>
                  <a:pt x="0" y="17780"/>
                </a:lnTo>
                <a:lnTo>
                  <a:pt x="54127" y="17780"/>
                </a:lnTo>
                <a:lnTo>
                  <a:pt x="54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29961" y="2530893"/>
            <a:ext cx="54610" cy="17780"/>
          </a:xfrm>
          <a:custGeom>
            <a:avLst/>
            <a:gdLst/>
            <a:ahLst/>
            <a:cxnLst/>
            <a:rect l="l" t="t" r="r" b="b"/>
            <a:pathLst>
              <a:path w="54610" h="17780">
                <a:moveTo>
                  <a:pt x="54140" y="0"/>
                </a:moveTo>
                <a:lnTo>
                  <a:pt x="0" y="0"/>
                </a:lnTo>
                <a:lnTo>
                  <a:pt x="0" y="17780"/>
                </a:lnTo>
                <a:lnTo>
                  <a:pt x="54140" y="17780"/>
                </a:lnTo>
                <a:lnTo>
                  <a:pt x="54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96891" y="2494063"/>
            <a:ext cx="54610" cy="19050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54127" y="0"/>
                </a:moveTo>
                <a:lnTo>
                  <a:pt x="0" y="0"/>
                </a:lnTo>
                <a:lnTo>
                  <a:pt x="0" y="19049"/>
                </a:lnTo>
                <a:lnTo>
                  <a:pt x="54127" y="19049"/>
                </a:lnTo>
                <a:lnTo>
                  <a:pt x="54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69065" y="2494063"/>
            <a:ext cx="54610" cy="19050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54140" y="0"/>
                </a:moveTo>
                <a:lnTo>
                  <a:pt x="0" y="0"/>
                </a:lnTo>
                <a:lnTo>
                  <a:pt x="0" y="19049"/>
                </a:lnTo>
                <a:lnTo>
                  <a:pt x="54140" y="19049"/>
                </a:lnTo>
                <a:lnTo>
                  <a:pt x="54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77332" y="2494063"/>
            <a:ext cx="54610" cy="19050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54140" y="0"/>
                </a:moveTo>
                <a:lnTo>
                  <a:pt x="0" y="0"/>
                </a:lnTo>
                <a:lnTo>
                  <a:pt x="0" y="19049"/>
                </a:lnTo>
                <a:lnTo>
                  <a:pt x="54140" y="19049"/>
                </a:lnTo>
                <a:lnTo>
                  <a:pt x="54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49519" y="2494063"/>
            <a:ext cx="54610" cy="19050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54127" y="0"/>
                </a:moveTo>
                <a:lnTo>
                  <a:pt x="0" y="0"/>
                </a:lnTo>
                <a:lnTo>
                  <a:pt x="0" y="19049"/>
                </a:lnTo>
                <a:lnTo>
                  <a:pt x="54127" y="19049"/>
                </a:lnTo>
                <a:lnTo>
                  <a:pt x="54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57786" y="2494063"/>
            <a:ext cx="54610" cy="19050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54127" y="0"/>
                </a:moveTo>
                <a:lnTo>
                  <a:pt x="0" y="0"/>
                </a:lnTo>
                <a:lnTo>
                  <a:pt x="0" y="19049"/>
                </a:lnTo>
                <a:lnTo>
                  <a:pt x="54127" y="19049"/>
                </a:lnTo>
                <a:lnTo>
                  <a:pt x="54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29961" y="2494063"/>
            <a:ext cx="54610" cy="19050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54140" y="0"/>
                </a:moveTo>
                <a:lnTo>
                  <a:pt x="0" y="0"/>
                </a:lnTo>
                <a:lnTo>
                  <a:pt x="0" y="19049"/>
                </a:lnTo>
                <a:lnTo>
                  <a:pt x="54140" y="19049"/>
                </a:lnTo>
                <a:lnTo>
                  <a:pt x="54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57774" y="2386113"/>
            <a:ext cx="54610" cy="17780"/>
          </a:xfrm>
          <a:custGeom>
            <a:avLst/>
            <a:gdLst/>
            <a:ahLst/>
            <a:cxnLst/>
            <a:rect l="l" t="t" r="r" b="b"/>
            <a:pathLst>
              <a:path w="54610" h="17780">
                <a:moveTo>
                  <a:pt x="54127" y="0"/>
                </a:moveTo>
                <a:lnTo>
                  <a:pt x="0" y="0"/>
                </a:lnTo>
                <a:lnTo>
                  <a:pt x="0" y="17779"/>
                </a:lnTo>
                <a:lnTo>
                  <a:pt x="54127" y="17779"/>
                </a:lnTo>
                <a:lnTo>
                  <a:pt x="54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29961" y="2386113"/>
            <a:ext cx="54610" cy="17780"/>
          </a:xfrm>
          <a:custGeom>
            <a:avLst/>
            <a:gdLst/>
            <a:ahLst/>
            <a:cxnLst/>
            <a:rect l="l" t="t" r="r" b="b"/>
            <a:pathLst>
              <a:path w="54610" h="17780">
                <a:moveTo>
                  <a:pt x="54140" y="0"/>
                </a:moveTo>
                <a:lnTo>
                  <a:pt x="0" y="0"/>
                </a:lnTo>
                <a:lnTo>
                  <a:pt x="0" y="17779"/>
                </a:lnTo>
                <a:lnTo>
                  <a:pt x="54140" y="17779"/>
                </a:lnTo>
                <a:lnTo>
                  <a:pt x="54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77332" y="235944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314" y="0"/>
                </a:lnTo>
              </a:path>
            </a:pathLst>
          </a:custGeom>
          <a:ln w="17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96891" y="2332773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80">
                <a:moveTo>
                  <a:pt x="0" y="17780"/>
                </a:moveTo>
                <a:lnTo>
                  <a:pt x="18046" y="17780"/>
                </a:lnTo>
                <a:lnTo>
                  <a:pt x="18046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96891" y="232324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314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05158" y="2332773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80">
                <a:moveTo>
                  <a:pt x="18046" y="0"/>
                </a:moveTo>
                <a:lnTo>
                  <a:pt x="0" y="0"/>
                </a:lnTo>
                <a:lnTo>
                  <a:pt x="0" y="17780"/>
                </a:lnTo>
                <a:lnTo>
                  <a:pt x="18046" y="17780"/>
                </a:lnTo>
                <a:lnTo>
                  <a:pt x="18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77332" y="2313723"/>
            <a:ext cx="54610" cy="19050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54140" y="0"/>
                </a:moveTo>
                <a:lnTo>
                  <a:pt x="0" y="0"/>
                </a:lnTo>
                <a:lnTo>
                  <a:pt x="0" y="19050"/>
                </a:lnTo>
                <a:lnTo>
                  <a:pt x="54140" y="19050"/>
                </a:lnTo>
                <a:lnTo>
                  <a:pt x="54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49519" y="2313723"/>
            <a:ext cx="54610" cy="19050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54127" y="0"/>
                </a:moveTo>
                <a:lnTo>
                  <a:pt x="0" y="0"/>
                </a:lnTo>
                <a:lnTo>
                  <a:pt x="0" y="19050"/>
                </a:lnTo>
                <a:lnTo>
                  <a:pt x="54127" y="19050"/>
                </a:lnTo>
                <a:lnTo>
                  <a:pt x="54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57774" y="2313723"/>
            <a:ext cx="54610" cy="19050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54127" y="0"/>
                </a:moveTo>
                <a:lnTo>
                  <a:pt x="0" y="0"/>
                </a:lnTo>
                <a:lnTo>
                  <a:pt x="0" y="19050"/>
                </a:lnTo>
                <a:lnTo>
                  <a:pt x="54127" y="19050"/>
                </a:lnTo>
                <a:lnTo>
                  <a:pt x="54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29961" y="2313723"/>
            <a:ext cx="54610" cy="19050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54140" y="0"/>
                </a:moveTo>
                <a:lnTo>
                  <a:pt x="0" y="0"/>
                </a:lnTo>
                <a:lnTo>
                  <a:pt x="0" y="19050"/>
                </a:lnTo>
                <a:lnTo>
                  <a:pt x="54140" y="19050"/>
                </a:lnTo>
                <a:lnTo>
                  <a:pt x="54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77332" y="2278163"/>
            <a:ext cx="54610" cy="17780"/>
          </a:xfrm>
          <a:custGeom>
            <a:avLst/>
            <a:gdLst/>
            <a:ahLst/>
            <a:cxnLst/>
            <a:rect l="l" t="t" r="r" b="b"/>
            <a:pathLst>
              <a:path w="54610" h="17780">
                <a:moveTo>
                  <a:pt x="54140" y="0"/>
                </a:moveTo>
                <a:lnTo>
                  <a:pt x="0" y="0"/>
                </a:lnTo>
                <a:lnTo>
                  <a:pt x="0" y="17779"/>
                </a:lnTo>
                <a:lnTo>
                  <a:pt x="54140" y="17779"/>
                </a:lnTo>
                <a:lnTo>
                  <a:pt x="54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49519" y="2278163"/>
            <a:ext cx="54610" cy="17780"/>
          </a:xfrm>
          <a:custGeom>
            <a:avLst/>
            <a:gdLst/>
            <a:ahLst/>
            <a:cxnLst/>
            <a:rect l="l" t="t" r="r" b="b"/>
            <a:pathLst>
              <a:path w="54610" h="17780">
                <a:moveTo>
                  <a:pt x="54127" y="0"/>
                </a:moveTo>
                <a:lnTo>
                  <a:pt x="0" y="0"/>
                </a:lnTo>
                <a:lnTo>
                  <a:pt x="0" y="17779"/>
                </a:lnTo>
                <a:lnTo>
                  <a:pt x="54127" y="17779"/>
                </a:lnTo>
                <a:lnTo>
                  <a:pt x="54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57774" y="2260383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80">
                <a:moveTo>
                  <a:pt x="0" y="17779"/>
                </a:moveTo>
                <a:lnTo>
                  <a:pt x="18046" y="17779"/>
                </a:lnTo>
                <a:lnTo>
                  <a:pt x="18046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57774" y="225085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314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66041" y="2260383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80">
                <a:moveTo>
                  <a:pt x="18046" y="0"/>
                </a:moveTo>
                <a:lnTo>
                  <a:pt x="0" y="0"/>
                </a:lnTo>
                <a:lnTo>
                  <a:pt x="0" y="17779"/>
                </a:lnTo>
                <a:lnTo>
                  <a:pt x="18046" y="17779"/>
                </a:lnTo>
                <a:lnTo>
                  <a:pt x="18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77332" y="2241333"/>
            <a:ext cx="54610" cy="19050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54140" y="0"/>
                </a:moveTo>
                <a:lnTo>
                  <a:pt x="0" y="0"/>
                </a:lnTo>
                <a:lnTo>
                  <a:pt x="0" y="19049"/>
                </a:lnTo>
                <a:lnTo>
                  <a:pt x="54140" y="19049"/>
                </a:lnTo>
                <a:lnTo>
                  <a:pt x="54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49519" y="2241333"/>
            <a:ext cx="54610" cy="19050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54127" y="0"/>
                </a:moveTo>
                <a:lnTo>
                  <a:pt x="0" y="0"/>
                </a:lnTo>
                <a:lnTo>
                  <a:pt x="0" y="19049"/>
                </a:lnTo>
                <a:lnTo>
                  <a:pt x="54127" y="19049"/>
                </a:lnTo>
                <a:lnTo>
                  <a:pt x="54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77332" y="2205773"/>
            <a:ext cx="54610" cy="17780"/>
          </a:xfrm>
          <a:custGeom>
            <a:avLst/>
            <a:gdLst/>
            <a:ahLst/>
            <a:cxnLst/>
            <a:rect l="l" t="t" r="r" b="b"/>
            <a:pathLst>
              <a:path w="54610" h="17780">
                <a:moveTo>
                  <a:pt x="54140" y="0"/>
                </a:moveTo>
                <a:lnTo>
                  <a:pt x="0" y="0"/>
                </a:lnTo>
                <a:lnTo>
                  <a:pt x="0" y="17780"/>
                </a:lnTo>
                <a:lnTo>
                  <a:pt x="54140" y="17780"/>
                </a:lnTo>
                <a:lnTo>
                  <a:pt x="54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49519" y="2205773"/>
            <a:ext cx="54610" cy="17780"/>
          </a:xfrm>
          <a:custGeom>
            <a:avLst/>
            <a:gdLst/>
            <a:ahLst/>
            <a:cxnLst/>
            <a:rect l="l" t="t" r="r" b="b"/>
            <a:pathLst>
              <a:path w="54610" h="17780">
                <a:moveTo>
                  <a:pt x="54127" y="0"/>
                </a:moveTo>
                <a:lnTo>
                  <a:pt x="0" y="0"/>
                </a:lnTo>
                <a:lnTo>
                  <a:pt x="0" y="17780"/>
                </a:lnTo>
                <a:lnTo>
                  <a:pt x="54127" y="17780"/>
                </a:lnTo>
                <a:lnTo>
                  <a:pt x="54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77332" y="215116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0" y="19050"/>
                </a:moveTo>
                <a:lnTo>
                  <a:pt x="18046" y="19050"/>
                </a:lnTo>
                <a:lnTo>
                  <a:pt x="18046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77332" y="214227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314" y="0"/>
                </a:lnTo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85600" y="2151163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18046" y="0"/>
                </a:moveTo>
                <a:lnTo>
                  <a:pt x="0" y="0"/>
                </a:lnTo>
                <a:lnTo>
                  <a:pt x="0" y="19050"/>
                </a:lnTo>
                <a:lnTo>
                  <a:pt x="18046" y="19050"/>
                </a:lnTo>
                <a:lnTo>
                  <a:pt x="18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31472" y="2097823"/>
            <a:ext cx="18415" cy="35560"/>
          </a:xfrm>
          <a:custGeom>
            <a:avLst/>
            <a:gdLst/>
            <a:ahLst/>
            <a:cxnLst/>
            <a:rect l="l" t="t" r="r" b="b"/>
            <a:pathLst>
              <a:path w="18414" h="35560">
                <a:moveTo>
                  <a:pt x="18046" y="0"/>
                </a:moveTo>
                <a:lnTo>
                  <a:pt x="0" y="0"/>
                </a:lnTo>
                <a:lnTo>
                  <a:pt x="0" y="35560"/>
                </a:lnTo>
                <a:lnTo>
                  <a:pt x="18046" y="35560"/>
                </a:lnTo>
                <a:lnTo>
                  <a:pt x="18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120119" y="3948424"/>
            <a:ext cx="14541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spc="3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978844" y="3743973"/>
            <a:ext cx="577850" cy="615950"/>
          </a:xfrm>
          <a:custGeom>
            <a:avLst/>
            <a:gdLst/>
            <a:ahLst/>
            <a:cxnLst/>
            <a:rect l="l" t="t" r="r" b="b"/>
            <a:pathLst>
              <a:path w="577850" h="615950">
                <a:moveTo>
                  <a:pt x="125107" y="87629"/>
                </a:moveTo>
                <a:lnTo>
                  <a:pt x="105854" y="87629"/>
                </a:lnTo>
                <a:lnTo>
                  <a:pt x="108784" y="104139"/>
                </a:lnTo>
                <a:lnTo>
                  <a:pt x="116876" y="118109"/>
                </a:lnTo>
                <a:lnTo>
                  <a:pt x="129080" y="128269"/>
                </a:lnTo>
                <a:lnTo>
                  <a:pt x="144348" y="134619"/>
                </a:lnTo>
                <a:lnTo>
                  <a:pt x="144348" y="139699"/>
                </a:lnTo>
                <a:lnTo>
                  <a:pt x="145732" y="142239"/>
                </a:lnTo>
                <a:lnTo>
                  <a:pt x="147650" y="146049"/>
                </a:lnTo>
                <a:lnTo>
                  <a:pt x="142291" y="148589"/>
                </a:lnTo>
                <a:lnTo>
                  <a:pt x="136451" y="152399"/>
                </a:lnTo>
                <a:lnTo>
                  <a:pt x="130169" y="156209"/>
                </a:lnTo>
                <a:lnTo>
                  <a:pt x="123482" y="160019"/>
                </a:lnTo>
                <a:lnTo>
                  <a:pt x="97260" y="173989"/>
                </a:lnTo>
                <a:lnTo>
                  <a:pt x="69612" y="194309"/>
                </a:lnTo>
                <a:lnTo>
                  <a:pt x="43300" y="223519"/>
                </a:lnTo>
                <a:lnTo>
                  <a:pt x="21086" y="264159"/>
                </a:lnTo>
                <a:lnTo>
                  <a:pt x="5731" y="320039"/>
                </a:lnTo>
                <a:lnTo>
                  <a:pt x="0" y="394969"/>
                </a:lnTo>
                <a:lnTo>
                  <a:pt x="0" y="548639"/>
                </a:lnTo>
                <a:lnTo>
                  <a:pt x="5301" y="575309"/>
                </a:lnTo>
                <a:lnTo>
                  <a:pt x="19750" y="596899"/>
                </a:lnTo>
                <a:lnTo>
                  <a:pt x="41164" y="610869"/>
                </a:lnTo>
                <a:lnTo>
                  <a:pt x="67360" y="615949"/>
                </a:lnTo>
                <a:lnTo>
                  <a:pt x="250215" y="615949"/>
                </a:lnTo>
                <a:lnTo>
                  <a:pt x="250215" y="596899"/>
                </a:lnTo>
                <a:lnTo>
                  <a:pt x="67360" y="596899"/>
                </a:lnTo>
                <a:lnTo>
                  <a:pt x="48649" y="593089"/>
                </a:lnTo>
                <a:lnTo>
                  <a:pt x="33351" y="582929"/>
                </a:lnTo>
                <a:lnTo>
                  <a:pt x="23028" y="567689"/>
                </a:lnTo>
                <a:lnTo>
                  <a:pt x="19240" y="548639"/>
                </a:lnTo>
                <a:lnTo>
                  <a:pt x="19240" y="394969"/>
                </a:lnTo>
                <a:lnTo>
                  <a:pt x="24313" y="326389"/>
                </a:lnTo>
                <a:lnTo>
                  <a:pt x="37991" y="274319"/>
                </a:lnTo>
                <a:lnTo>
                  <a:pt x="57964" y="236219"/>
                </a:lnTo>
                <a:lnTo>
                  <a:pt x="107554" y="190499"/>
                </a:lnTo>
                <a:lnTo>
                  <a:pt x="142270" y="171449"/>
                </a:lnTo>
                <a:lnTo>
                  <a:pt x="151214" y="166369"/>
                </a:lnTo>
                <a:lnTo>
                  <a:pt x="159369" y="160019"/>
                </a:lnTo>
                <a:lnTo>
                  <a:pt x="166725" y="154939"/>
                </a:lnTo>
                <a:lnTo>
                  <a:pt x="292113" y="154939"/>
                </a:lnTo>
                <a:lnTo>
                  <a:pt x="287678" y="152399"/>
                </a:lnTo>
                <a:lnTo>
                  <a:pt x="281510" y="148589"/>
                </a:lnTo>
                <a:lnTo>
                  <a:pt x="275869" y="144779"/>
                </a:lnTo>
                <a:lnTo>
                  <a:pt x="277723" y="142239"/>
                </a:lnTo>
                <a:lnTo>
                  <a:pt x="279082" y="139699"/>
                </a:lnTo>
                <a:lnTo>
                  <a:pt x="279082" y="135889"/>
                </a:lnTo>
                <a:lnTo>
                  <a:pt x="163601" y="135889"/>
                </a:lnTo>
                <a:lnTo>
                  <a:pt x="163601" y="115569"/>
                </a:lnTo>
                <a:lnTo>
                  <a:pt x="308025" y="115569"/>
                </a:lnTo>
                <a:lnTo>
                  <a:pt x="308761" y="114299"/>
                </a:lnTo>
                <a:lnTo>
                  <a:pt x="144729" y="114299"/>
                </a:lnTo>
                <a:lnTo>
                  <a:pt x="136878" y="110489"/>
                </a:lnTo>
                <a:lnTo>
                  <a:pt x="130665" y="104139"/>
                </a:lnTo>
                <a:lnTo>
                  <a:pt x="126578" y="96519"/>
                </a:lnTo>
                <a:lnTo>
                  <a:pt x="125107" y="87629"/>
                </a:lnTo>
                <a:close/>
              </a:path>
              <a:path w="577850" h="615950">
                <a:moveTo>
                  <a:pt x="577418" y="462279"/>
                </a:moveTo>
                <a:lnTo>
                  <a:pt x="558177" y="462279"/>
                </a:lnTo>
                <a:lnTo>
                  <a:pt x="558190" y="481329"/>
                </a:lnTo>
                <a:lnTo>
                  <a:pt x="288709" y="481329"/>
                </a:lnTo>
                <a:lnTo>
                  <a:pt x="281221" y="483869"/>
                </a:lnTo>
                <a:lnTo>
                  <a:pt x="275101" y="487679"/>
                </a:lnTo>
                <a:lnTo>
                  <a:pt x="270971" y="494029"/>
                </a:lnTo>
                <a:lnTo>
                  <a:pt x="269455" y="501649"/>
                </a:lnTo>
                <a:lnTo>
                  <a:pt x="269455" y="524509"/>
                </a:lnTo>
                <a:lnTo>
                  <a:pt x="270713" y="527049"/>
                </a:lnTo>
                <a:lnTo>
                  <a:pt x="272415" y="529589"/>
                </a:lnTo>
                <a:lnTo>
                  <a:pt x="270713" y="533399"/>
                </a:lnTo>
                <a:lnTo>
                  <a:pt x="269455" y="535939"/>
                </a:lnTo>
                <a:lnTo>
                  <a:pt x="269455" y="562609"/>
                </a:lnTo>
                <a:lnTo>
                  <a:pt x="270713" y="565149"/>
                </a:lnTo>
                <a:lnTo>
                  <a:pt x="272415" y="568959"/>
                </a:lnTo>
                <a:lnTo>
                  <a:pt x="270713" y="571499"/>
                </a:lnTo>
                <a:lnTo>
                  <a:pt x="269455" y="574039"/>
                </a:lnTo>
                <a:lnTo>
                  <a:pt x="269455" y="596899"/>
                </a:lnTo>
                <a:lnTo>
                  <a:pt x="270971" y="604519"/>
                </a:lnTo>
                <a:lnTo>
                  <a:pt x="275101" y="610869"/>
                </a:lnTo>
                <a:lnTo>
                  <a:pt x="281221" y="614679"/>
                </a:lnTo>
                <a:lnTo>
                  <a:pt x="288709" y="615949"/>
                </a:lnTo>
                <a:lnTo>
                  <a:pt x="372452" y="615949"/>
                </a:lnTo>
                <a:lnTo>
                  <a:pt x="375323" y="613409"/>
                </a:lnTo>
                <a:lnTo>
                  <a:pt x="567696" y="613409"/>
                </a:lnTo>
                <a:lnTo>
                  <a:pt x="571774" y="610869"/>
                </a:lnTo>
                <a:lnTo>
                  <a:pt x="575903" y="604519"/>
                </a:lnTo>
                <a:lnTo>
                  <a:pt x="577418" y="596899"/>
                </a:lnTo>
                <a:lnTo>
                  <a:pt x="288709" y="596899"/>
                </a:lnTo>
                <a:lnTo>
                  <a:pt x="288709" y="577849"/>
                </a:lnTo>
                <a:lnTo>
                  <a:pt x="577418" y="577849"/>
                </a:lnTo>
                <a:lnTo>
                  <a:pt x="577418" y="574039"/>
                </a:lnTo>
                <a:lnTo>
                  <a:pt x="576173" y="571499"/>
                </a:lnTo>
                <a:lnTo>
                  <a:pt x="574459" y="568959"/>
                </a:lnTo>
                <a:lnTo>
                  <a:pt x="576173" y="565149"/>
                </a:lnTo>
                <a:lnTo>
                  <a:pt x="577418" y="562609"/>
                </a:lnTo>
                <a:lnTo>
                  <a:pt x="577418" y="558799"/>
                </a:lnTo>
                <a:lnTo>
                  <a:pt x="288709" y="558799"/>
                </a:lnTo>
                <a:lnTo>
                  <a:pt x="288709" y="539749"/>
                </a:lnTo>
                <a:lnTo>
                  <a:pt x="577418" y="539749"/>
                </a:lnTo>
                <a:lnTo>
                  <a:pt x="577418" y="535939"/>
                </a:lnTo>
                <a:lnTo>
                  <a:pt x="576173" y="533399"/>
                </a:lnTo>
                <a:lnTo>
                  <a:pt x="574459" y="529589"/>
                </a:lnTo>
                <a:lnTo>
                  <a:pt x="576173" y="527049"/>
                </a:lnTo>
                <a:lnTo>
                  <a:pt x="577418" y="524509"/>
                </a:lnTo>
                <a:lnTo>
                  <a:pt x="577418" y="520699"/>
                </a:lnTo>
                <a:lnTo>
                  <a:pt x="288709" y="520699"/>
                </a:lnTo>
                <a:lnTo>
                  <a:pt x="288709" y="501649"/>
                </a:lnTo>
                <a:lnTo>
                  <a:pt x="577418" y="501649"/>
                </a:lnTo>
                <a:lnTo>
                  <a:pt x="577418" y="497839"/>
                </a:lnTo>
                <a:lnTo>
                  <a:pt x="576173" y="494029"/>
                </a:lnTo>
                <a:lnTo>
                  <a:pt x="574459" y="491489"/>
                </a:lnTo>
                <a:lnTo>
                  <a:pt x="576173" y="488949"/>
                </a:lnTo>
                <a:lnTo>
                  <a:pt x="577418" y="485139"/>
                </a:lnTo>
                <a:lnTo>
                  <a:pt x="577418" y="462279"/>
                </a:lnTo>
                <a:close/>
              </a:path>
              <a:path w="577850" h="615950">
                <a:moveTo>
                  <a:pt x="471563" y="613409"/>
                </a:moveTo>
                <a:lnTo>
                  <a:pt x="375323" y="613409"/>
                </a:lnTo>
                <a:lnTo>
                  <a:pt x="378193" y="615949"/>
                </a:lnTo>
                <a:lnTo>
                  <a:pt x="468680" y="615949"/>
                </a:lnTo>
                <a:lnTo>
                  <a:pt x="471563" y="613409"/>
                </a:lnTo>
                <a:close/>
              </a:path>
              <a:path w="577850" h="615950">
                <a:moveTo>
                  <a:pt x="567696" y="613409"/>
                </a:moveTo>
                <a:lnTo>
                  <a:pt x="471563" y="613409"/>
                </a:lnTo>
                <a:lnTo>
                  <a:pt x="474433" y="615949"/>
                </a:lnTo>
                <a:lnTo>
                  <a:pt x="558177" y="615949"/>
                </a:lnTo>
                <a:lnTo>
                  <a:pt x="565657" y="614679"/>
                </a:lnTo>
                <a:lnTo>
                  <a:pt x="567696" y="613409"/>
                </a:lnTo>
                <a:close/>
              </a:path>
              <a:path w="577850" h="615950">
                <a:moveTo>
                  <a:pt x="384949" y="577849"/>
                </a:moveTo>
                <a:lnTo>
                  <a:pt x="365696" y="577849"/>
                </a:lnTo>
                <a:lnTo>
                  <a:pt x="365696" y="596899"/>
                </a:lnTo>
                <a:lnTo>
                  <a:pt x="384949" y="596899"/>
                </a:lnTo>
                <a:lnTo>
                  <a:pt x="384949" y="577849"/>
                </a:lnTo>
                <a:close/>
              </a:path>
              <a:path w="577850" h="615950">
                <a:moveTo>
                  <a:pt x="481177" y="577849"/>
                </a:moveTo>
                <a:lnTo>
                  <a:pt x="461937" y="577849"/>
                </a:lnTo>
                <a:lnTo>
                  <a:pt x="461937" y="596899"/>
                </a:lnTo>
                <a:lnTo>
                  <a:pt x="481177" y="596899"/>
                </a:lnTo>
                <a:lnTo>
                  <a:pt x="481177" y="577849"/>
                </a:lnTo>
                <a:close/>
              </a:path>
              <a:path w="577850" h="615950">
                <a:moveTo>
                  <a:pt x="577418" y="577849"/>
                </a:moveTo>
                <a:lnTo>
                  <a:pt x="558177" y="577849"/>
                </a:lnTo>
                <a:lnTo>
                  <a:pt x="558190" y="596899"/>
                </a:lnTo>
                <a:lnTo>
                  <a:pt x="577418" y="596899"/>
                </a:lnTo>
                <a:lnTo>
                  <a:pt x="577418" y="577849"/>
                </a:lnTo>
                <a:close/>
              </a:path>
              <a:path w="577850" h="615950">
                <a:moveTo>
                  <a:pt x="384949" y="539749"/>
                </a:moveTo>
                <a:lnTo>
                  <a:pt x="365696" y="539749"/>
                </a:lnTo>
                <a:lnTo>
                  <a:pt x="365696" y="558799"/>
                </a:lnTo>
                <a:lnTo>
                  <a:pt x="384949" y="558799"/>
                </a:lnTo>
                <a:lnTo>
                  <a:pt x="384949" y="539749"/>
                </a:lnTo>
                <a:close/>
              </a:path>
              <a:path w="577850" h="615950">
                <a:moveTo>
                  <a:pt x="481177" y="539749"/>
                </a:moveTo>
                <a:lnTo>
                  <a:pt x="461937" y="539749"/>
                </a:lnTo>
                <a:lnTo>
                  <a:pt x="461937" y="558799"/>
                </a:lnTo>
                <a:lnTo>
                  <a:pt x="481177" y="558799"/>
                </a:lnTo>
                <a:lnTo>
                  <a:pt x="481177" y="539749"/>
                </a:lnTo>
                <a:close/>
              </a:path>
              <a:path w="577850" h="615950">
                <a:moveTo>
                  <a:pt x="577418" y="539749"/>
                </a:moveTo>
                <a:lnTo>
                  <a:pt x="558177" y="539749"/>
                </a:lnTo>
                <a:lnTo>
                  <a:pt x="558190" y="558799"/>
                </a:lnTo>
                <a:lnTo>
                  <a:pt x="577418" y="558799"/>
                </a:lnTo>
                <a:lnTo>
                  <a:pt x="577418" y="539749"/>
                </a:lnTo>
                <a:close/>
              </a:path>
              <a:path w="577850" h="615950">
                <a:moveTo>
                  <a:pt x="384949" y="501649"/>
                </a:moveTo>
                <a:lnTo>
                  <a:pt x="365696" y="501649"/>
                </a:lnTo>
                <a:lnTo>
                  <a:pt x="365696" y="520699"/>
                </a:lnTo>
                <a:lnTo>
                  <a:pt x="384949" y="520699"/>
                </a:lnTo>
                <a:lnTo>
                  <a:pt x="384949" y="501649"/>
                </a:lnTo>
                <a:close/>
              </a:path>
              <a:path w="577850" h="615950">
                <a:moveTo>
                  <a:pt x="481177" y="501649"/>
                </a:moveTo>
                <a:lnTo>
                  <a:pt x="461937" y="501649"/>
                </a:lnTo>
                <a:lnTo>
                  <a:pt x="461937" y="520699"/>
                </a:lnTo>
                <a:lnTo>
                  <a:pt x="481177" y="520699"/>
                </a:lnTo>
                <a:lnTo>
                  <a:pt x="481177" y="501649"/>
                </a:lnTo>
                <a:close/>
              </a:path>
              <a:path w="577850" h="615950">
                <a:moveTo>
                  <a:pt x="577418" y="501649"/>
                </a:moveTo>
                <a:lnTo>
                  <a:pt x="558177" y="501649"/>
                </a:lnTo>
                <a:lnTo>
                  <a:pt x="558190" y="520699"/>
                </a:lnTo>
                <a:lnTo>
                  <a:pt x="577418" y="520699"/>
                </a:lnTo>
                <a:lnTo>
                  <a:pt x="577418" y="501649"/>
                </a:lnTo>
                <a:close/>
              </a:path>
              <a:path w="577850" h="615950">
                <a:moveTo>
                  <a:pt x="577418" y="386079"/>
                </a:moveTo>
                <a:lnTo>
                  <a:pt x="558177" y="386079"/>
                </a:lnTo>
                <a:lnTo>
                  <a:pt x="558190" y="405129"/>
                </a:lnTo>
                <a:lnTo>
                  <a:pt x="384949" y="405129"/>
                </a:lnTo>
                <a:lnTo>
                  <a:pt x="377462" y="406399"/>
                </a:lnTo>
                <a:lnTo>
                  <a:pt x="371341" y="410209"/>
                </a:lnTo>
                <a:lnTo>
                  <a:pt x="367211" y="416559"/>
                </a:lnTo>
                <a:lnTo>
                  <a:pt x="365696" y="424179"/>
                </a:lnTo>
                <a:lnTo>
                  <a:pt x="365696" y="447039"/>
                </a:lnTo>
                <a:lnTo>
                  <a:pt x="366941" y="449579"/>
                </a:lnTo>
                <a:lnTo>
                  <a:pt x="368655" y="453389"/>
                </a:lnTo>
                <a:lnTo>
                  <a:pt x="366941" y="455929"/>
                </a:lnTo>
                <a:lnTo>
                  <a:pt x="365696" y="458469"/>
                </a:lnTo>
                <a:lnTo>
                  <a:pt x="365696" y="481329"/>
                </a:lnTo>
                <a:lnTo>
                  <a:pt x="384949" y="481329"/>
                </a:lnTo>
                <a:lnTo>
                  <a:pt x="384949" y="462279"/>
                </a:lnTo>
                <a:lnTo>
                  <a:pt x="577418" y="462279"/>
                </a:lnTo>
                <a:lnTo>
                  <a:pt x="577418" y="458469"/>
                </a:lnTo>
                <a:lnTo>
                  <a:pt x="576173" y="455929"/>
                </a:lnTo>
                <a:lnTo>
                  <a:pt x="574459" y="453389"/>
                </a:lnTo>
                <a:lnTo>
                  <a:pt x="576173" y="449579"/>
                </a:lnTo>
                <a:lnTo>
                  <a:pt x="577418" y="447039"/>
                </a:lnTo>
                <a:lnTo>
                  <a:pt x="577418" y="443229"/>
                </a:lnTo>
                <a:lnTo>
                  <a:pt x="384949" y="443229"/>
                </a:lnTo>
                <a:lnTo>
                  <a:pt x="384949" y="424179"/>
                </a:lnTo>
                <a:lnTo>
                  <a:pt x="577418" y="424179"/>
                </a:lnTo>
                <a:lnTo>
                  <a:pt x="577418" y="420369"/>
                </a:lnTo>
                <a:lnTo>
                  <a:pt x="576173" y="417829"/>
                </a:lnTo>
                <a:lnTo>
                  <a:pt x="574459" y="414019"/>
                </a:lnTo>
                <a:lnTo>
                  <a:pt x="576173" y="411479"/>
                </a:lnTo>
                <a:lnTo>
                  <a:pt x="577418" y="408939"/>
                </a:lnTo>
                <a:lnTo>
                  <a:pt x="577418" y="386079"/>
                </a:lnTo>
                <a:close/>
              </a:path>
              <a:path w="577850" h="615950">
                <a:moveTo>
                  <a:pt x="481177" y="462279"/>
                </a:moveTo>
                <a:lnTo>
                  <a:pt x="461937" y="462279"/>
                </a:lnTo>
                <a:lnTo>
                  <a:pt x="461937" y="481329"/>
                </a:lnTo>
                <a:lnTo>
                  <a:pt x="481177" y="481329"/>
                </a:lnTo>
                <a:lnTo>
                  <a:pt x="481177" y="462279"/>
                </a:lnTo>
                <a:close/>
              </a:path>
              <a:path w="577850" h="615950">
                <a:moveTo>
                  <a:pt x="211721" y="212089"/>
                </a:moveTo>
                <a:lnTo>
                  <a:pt x="163064" y="222249"/>
                </a:lnTo>
                <a:lnTo>
                  <a:pt x="123293" y="248919"/>
                </a:lnTo>
                <a:lnTo>
                  <a:pt x="96459" y="288289"/>
                </a:lnTo>
                <a:lnTo>
                  <a:pt x="86614" y="337819"/>
                </a:lnTo>
                <a:lnTo>
                  <a:pt x="96459" y="386079"/>
                </a:lnTo>
                <a:lnTo>
                  <a:pt x="123293" y="425449"/>
                </a:lnTo>
                <a:lnTo>
                  <a:pt x="163064" y="453389"/>
                </a:lnTo>
                <a:lnTo>
                  <a:pt x="211721" y="462279"/>
                </a:lnTo>
                <a:lnTo>
                  <a:pt x="260373" y="453389"/>
                </a:lnTo>
                <a:lnTo>
                  <a:pt x="274835" y="443229"/>
                </a:lnTo>
                <a:lnTo>
                  <a:pt x="211721" y="443229"/>
                </a:lnTo>
                <a:lnTo>
                  <a:pt x="170550" y="435609"/>
                </a:lnTo>
                <a:lnTo>
                  <a:pt x="136894" y="412749"/>
                </a:lnTo>
                <a:lnTo>
                  <a:pt x="114186" y="378459"/>
                </a:lnTo>
                <a:lnTo>
                  <a:pt x="105854" y="337819"/>
                </a:lnTo>
                <a:lnTo>
                  <a:pt x="114186" y="295909"/>
                </a:lnTo>
                <a:lnTo>
                  <a:pt x="136894" y="262889"/>
                </a:lnTo>
                <a:lnTo>
                  <a:pt x="170550" y="240029"/>
                </a:lnTo>
                <a:lnTo>
                  <a:pt x="211721" y="231139"/>
                </a:lnTo>
                <a:lnTo>
                  <a:pt x="273630" y="231139"/>
                </a:lnTo>
                <a:lnTo>
                  <a:pt x="260373" y="222249"/>
                </a:lnTo>
                <a:lnTo>
                  <a:pt x="211721" y="212089"/>
                </a:lnTo>
                <a:close/>
              </a:path>
              <a:path w="577850" h="615950">
                <a:moveTo>
                  <a:pt x="273630" y="231139"/>
                </a:moveTo>
                <a:lnTo>
                  <a:pt x="211721" y="231139"/>
                </a:lnTo>
                <a:lnTo>
                  <a:pt x="252885" y="240029"/>
                </a:lnTo>
                <a:lnTo>
                  <a:pt x="286537" y="262889"/>
                </a:lnTo>
                <a:lnTo>
                  <a:pt x="309244" y="295909"/>
                </a:lnTo>
                <a:lnTo>
                  <a:pt x="317576" y="337819"/>
                </a:lnTo>
                <a:lnTo>
                  <a:pt x="309244" y="378459"/>
                </a:lnTo>
                <a:lnTo>
                  <a:pt x="286537" y="412749"/>
                </a:lnTo>
                <a:lnTo>
                  <a:pt x="252885" y="435609"/>
                </a:lnTo>
                <a:lnTo>
                  <a:pt x="211721" y="443229"/>
                </a:lnTo>
                <a:lnTo>
                  <a:pt x="274835" y="443229"/>
                </a:lnTo>
                <a:lnTo>
                  <a:pt x="300145" y="425449"/>
                </a:lnTo>
                <a:lnTo>
                  <a:pt x="326982" y="386079"/>
                </a:lnTo>
                <a:lnTo>
                  <a:pt x="336829" y="337819"/>
                </a:lnTo>
                <a:lnTo>
                  <a:pt x="326982" y="288289"/>
                </a:lnTo>
                <a:lnTo>
                  <a:pt x="300145" y="248919"/>
                </a:lnTo>
                <a:lnTo>
                  <a:pt x="273630" y="231139"/>
                </a:lnTo>
                <a:close/>
              </a:path>
              <a:path w="577850" h="615950">
                <a:moveTo>
                  <a:pt x="481177" y="424179"/>
                </a:moveTo>
                <a:lnTo>
                  <a:pt x="461937" y="424179"/>
                </a:lnTo>
                <a:lnTo>
                  <a:pt x="461937" y="443229"/>
                </a:lnTo>
                <a:lnTo>
                  <a:pt x="481177" y="443229"/>
                </a:lnTo>
                <a:lnTo>
                  <a:pt x="481177" y="424179"/>
                </a:lnTo>
                <a:close/>
              </a:path>
              <a:path w="577850" h="615950">
                <a:moveTo>
                  <a:pt x="577418" y="424179"/>
                </a:moveTo>
                <a:lnTo>
                  <a:pt x="558177" y="424179"/>
                </a:lnTo>
                <a:lnTo>
                  <a:pt x="558190" y="443229"/>
                </a:lnTo>
                <a:lnTo>
                  <a:pt x="577418" y="443229"/>
                </a:lnTo>
                <a:lnTo>
                  <a:pt x="577418" y="424179"/>
                </a:lnTo>
                <a:close/>
              </a:path>
              <a:path w="577850" h="615950">
                <a:moveTo>
                  <a:pt x="558177" y="327659"/>
                </a:moveTo>
                <a:lnTo>
                  <a:pt x="481177" y="327659"/>
                </a:lnTo>
                <a:lnTo>
                  <a:pt x="473697" y="328929"/>
                </a:lnTo>
                <a:lnTo>
                  <a:pt x="467580" y="334009"/>
                </a:lnTo>
                <a:lnTo>
                  <a:pt x="463452" y="339089"/>
                </a:lnTo>
                <a:lnTo>
                  <a:pt x="461937" y="346709"/>
                </a:lnTo>
                <a:lnTo>
                  <a:pt x="461937" y="369569"/>
                </a:lnTo>
                <a:lnTo>
                  <a:pt x="463181" y="373379"/>
                </a:lnTo>
                <a:lnTo>
                  <a:pt x="464896" y="375919"/>
                </a:lnTo>
                <a:lnTo>
                  <a:pt x="463181" y="378459"/>
                </a:lnTo>
                <a:lnTo>
                  <a:pt x="461937" y="382269"/>
                </a:lnTo>
                <a:lnTo>
                  <a:pt x="461937" y="405129"/>
                </a:lnTo>
                <a:lnTo>
                  <a:pt x="481177" y="405129"/>
                </a:lnTo>
                <a:lnTo>
                  <a:pt x="481177" y="386079"/>
                </a:lnTo>
                <a:lnTo>
                  <a:pt x="577418" y="386079"/>
                </a:lnTo>
                <a:lnTo>
                  <a:pt x="577418" y="382269"/>
                </a:lnTo>
                <a:lnTo>
                  <a:pt x="576173" y="378459"/>
                </a:lnTo>
                <a:lnTo>
                  <a:pt x="574459" y="375919"/>
                </a:lnTo>
                <a:lnTo>
                  <a:pt x="576173" y="373379"/>
                </a:lnTo>
                <a:lnTo>
                  <a:pt x="577418" y="369569"/>
                </a:lnTo>
                <a:lnTo>
                  <a:pt x="577418" y="365759"/>
                </a:lnTo>
                <a:lnTo>
                  <a:pt x="481177" y="365759"/>
                </a:lnTo>
                <a:lnTo>
                  <a:pt x="481177" y="346709"/>
                </a:lnTo>
                <a:lnTo>
                  <a:pt x="577418" y="346709"/>
                </a:lnTo>
                <a:lnTo>
                  <a:pt x="575903" y="339089"/>
                </a:lnTo>
                <a:lnTo>
                  <a:pt x="571774" y="334009"/>
                </a:lnTo>
                <a:lnTo>
                  <a:pt x="565657" y="328929"/>
                </a:lnTo>
                <a:lnTo>
                  <a:pt x="558177" y="327659"/>
                </a:lnTo>
                <a:close/>
              </a:path>
              <a:path w="577850" h="615950">
                <a:moveTo>
                  <a:pt x="292113" y="154939"/>
                </a:moveTo>
                <a:lnTo>
                  <a:pt x="256362" y="154939"/>
                </a:lnTo>
                <a:lnTo>
                  <a:pt x="264351" y="161289"/>
                </a:lnTo>
                <a:lnTo>
                  <a:pt x="273269" y="166369"/>
                </a:lnTo>
                <a:lnTo>
                  <a:pt x="282915" y="171449"/>
                </a:lnTo>
                <a:lnTo>
                  <a:pt x="293090" y="176529"/>
                </a:lnTo>
                <a:lnTo>
                  <a:pt x="322650" y="191769"/>
                </a:lnTo>
                <a:lnTo>
                  <a:pt x="352453" y="214629"/>
                </a:lnTo>
                <a:lnTo>
                  <a:pt x="378587" y="251459"/>
                </a:lnTo>
                <a:lnTo>
                  <a:pt x="397137" y="306069"/>
                </a:lnTo>
                <a:lnTo>
                  <a:pt x="404190" y="386079"/>
                </a:lnTo>
                <a:lnTo>
                  <a:pt x="423443" y="386079"/>
                </a:lnTo>
                <a:lnTo>
                  <a:pt x="417779" y="312419"/>
                </a:lnTo>
                <a:lnTo>
                  <a:pt x="402605" y="257809"/>
                </a:lnTo>
                <a:lnTo>
                  <a:pt x="380653" y="218439"/>
                </a:lnTo>
                <a:lnTo>
                  <a:pt x="354652" y="190499"/>
                </a:lnTo>
                <a:lnTo>
                  <a:pt x="301421" y="158749"/>
                </a:lnTo>
                <a:lnTo>
                  <a:pt x="294330" y="156209"/>
                </a:lnTo>
                <a:lnTo>
                  <a:pt x="292113" y="154939"/>
                </a:lnTo>
                <a:close/>
              </a:path>
              <a:path w="577850" h="615950">
                <a:moveTo>
                  <a:pt x="577418" y="346709"/>
                </a:moveTo>
                <a:lnTo>
                  <a:pt x="558177" y="346709"/>
                </a:lnTo>
                <a:lnTo>
                  <a:pt x="558190" y="365759"/>
                </a:lnTo>
                <a:lnTo>
                  <a:pt x="577418" y="365759"/>
                </a:lnTo>
                <a:lnTo>
                  <a:pt x="577418" y="346709"/>
                </a:lnTo>
                <a:close/>
              </a:path>
              <a:path w="577850" h="615950">
                <a:moveTo>
                  <a:pt x="558177" y="231139"/>
                </a:moveTo>
                <a:lnTo>
                  <a:pt x="481177" y="231139"/>
                </a:lnTo>
                <a:lnTo>
                  <a:pt x="473697" y="233679"/>
                </a:lnTo>
                <a:lnTo>
                  <a:pt x="467580" y="237489"/>
                </a:lnTo>
                <a:lnTo>
                  <a:pt x="463452" y="243839"/>
                </a:lnTo>
                <a:lnTo>
                  <a:pt x="461937" y="251459"/>
                </a:lnTo>
                <a:lnTo>
                  <a:pt x="461937" y="270509"/>
                </a:lnTo>
                <a:lnTo>
                  <a:pt x="463452" y="278129"/>
                </a:lnTo>
                <a:lnTo>
                  <a:pt x="467580" y="283209"/>
                </a:lnTo>
                <a:lnTo>
                  <a:pt x="473697" y="288289"/>
                </a:lnTo>
                <a:lnTo>
                  <a:pt x="481177" y="289559"/>
                </a:lnTo>
                <a:lnTo>
                  <a:pt x="558177" y="289559"/>
                </a:lnTo>
                <a:lnTo>
                  <a:pt x="565657" y="288289"/>
                </a:lnTo>
                <a:lnTo>
                  <a:pt x="571774" y="283209"/>
                </a:lnTo>
                <a:lnTo>
                  <a:pt x="575903" y="278129"/>
                </a:lnTo>
                <a:lnTo>
                  <a:pt x="577418" y="270509"/>
                </a:lnTo>
                <a:lnTo>
                  <a:pt x="481177" y="270509"/>
                </a:lnTo>
                <a:lnTo>
                  <a:pt x="481177" y="251459"/>
                </a:lnTo>
                <a:lnTo>
                  <a:pt x="577418" y="251459"/>
                </a:lnTo>
                <a:lnTo>
                  <a:pt x="575903" y="243839"/>
                </a:lnTo>
                <a:lnTo>
                  <a:pt x="571774" y="237489"/>
                </a:lnTo>
                <a:lnTo>
                  <a:pt x="565657" y="233679"/>
                </a:lnTo>
                <a:lnTo>
                  <a:pt x="558177" y="231139"/>
                </a:lnTo>
                <a:close/>
              </a:path>
              <a:path w="577850" h="615950">
                <a:moveTo>
                  <a:pt x="577418" y="251459"/>
                </a:moveTo>
                <a:lnTo>
                  <a:pt x="558177" y="251459"/>
                </a:lnTo>
                <a:lnTo>
                  <a:pt x="558190" y="270509"/>
                </a:lnTo>
                <a:lnTo>
                  <a:pt x="577418" y="270509"/>
                </a:lnTo>
                <a:lnTo>
                  <a:pt x="577418" y="251459"/>
                </a:lnTo>
                <a:close/>
              </a:path>
              <a:path w="577850" h="615950">
                <a:moveTo>
                  <a:pt x="510057" y="135889"/>
                </a:moveTo>
                <a:lnTo>
                  <a:pt x="490804" y="135889"/>
                </a:lnTo>
                <a:lnTo>
                  <a:pt x="490804" y="212089"/>
                </a:lnTo>
                <a:lnTo>
                  <a:pt x="510057" y="212089"/>
                </a:lnTo>
                <a:lnTo>
                  <a:pt x="510057" y="135889"/>
                </a:lnTo>
                <a:close/>
              </a:path>
              <a:path w="577850" h="615950">
                <a:moveTo>
                  <a:pt x="548551" y="173989"/>
                </a:moveTo>
                <a:lnTo>
                  <a:pt x="529297" y="173989"/>
                </a:lnTo>
                <a:lnTo>
                  <a:pt x="529297" y="193039"/>
                </a:lnTo>
                <a:lnTo>
                  <a:pt x="548551" y="193039"/>
                </a:lnTo>
                <a:lnTo>
                  <a:pt x="548551" y="173989"/>
                </a:lnTo>
                <a:close/>
              </a:path>
              <a:path w="577850" h="615950">
                <a:moveTo>
                  <a:pt x="548551" y="77469"/>
                </a:moveTo>
                <a:lnTo>
                  <a:pt x="529297" y="77469"/>
                </a:lnTo>
                <a:lnTo>
                  <a:pt x="529297" y="154939"/>
                </a:lnTo>
                <a:lnTo>
                  <a:pt x="548551" y="154939"/>
                </a:lnTo>
                <a:lnTo>
                  <a:pt x="548551" y="77469"/>
                </a:lnTo>
                <a:close/>
              </a:path>
              <a:path w="577850" h="615950">
                <a:moveTo>
                  <a:pt x="308025" y="115569"/>
                </a:moveTo>
                <a:lnTo>
                  <a:pt x="259829" y="115569"/>
                </a:lnTo>
                <a:lnTo>
                  <a:pt x="259854" y="135889"/>
                </a:lnTo>
                <a:lnTo>
                  <a:pt x="279082" y="135889"/>
                </a:lnTo>
                <a:lnTo>
                  <a:pt x="279082" y="134619"/>
                </a:lnTo>
                <a:lnTo>
                  <a:pt x="294350" y="128269"/>
                </a:lnTo>
                <a:lnTo>
                  <a:pt x="306554" y="118109"/>
                </a:lnTo>
                <a:lnTo>
                  <a:pt x="308025" y="115569"/>
                </a:lnTo>
                <a:close/>
              </a:path>
              <a:path w="577850" h="615950">
                <a:moveTo>
                  <a:pt x="510057" y="96519"/>
                </a:moveTo>
                <a:lnTo>
                  <a:pt x="490804" y="96519"/>
                </a:lnTo>
                <a:lnTo>
                  <a:pt x="490804" y="115569"/>
                </a:lnTo>
                <a:lnTo>
                  <a:pt x="510057" y="115569"/>
                </a:lnTo>
                <a:lnTo>
                  <a:pt x="510057" y="96519"/>
                </a:lnTo>
                <a:close/>
              </a:path>
              <a:path w="577850" h="615950">
                <a:moveTo>
                  <a:pt x="174815" y="0"/>
                </a:moveTo>
                <a:lnTo>
                  <a:pt x="171627" y="0"/>
                </a:lnTo>
                <a:lnTo>
                  <a:pt x="125666" y="22859"/>
                </a:lnTo>
                <a:lnTo>
                  <a:pt x="123736" y="29209"/>
                </a:lnTo>
                <a:lnTo>
                  <a:pt x="158191" y="97789"/>
                </a:lnTo>
                <a:lnTo>
                  <a:pt x="150863" y="100329"/>
                </a:lnTo>
                <a:lnTo>
                  <a:pt x="145529" y="106679"/>
                </a:lnTo>
                <a:lnTo>
                  <a:pt x="144729" y="114299"/>
                </a:lnTo>
                <a:lnTo>
                  <a:pt x="278701" y="114299"/>
                </a:lnTo>
                <a:lnTo>
                  <a:pt x="277914" y="106679"/>
                </a:lnTo>
                <a:lnTo>
                  <a:pt x="272567" y="100329"/>
                </a:lnTo>
                <a:lnTo>
                  <a:pt x="265239" y="97789"/>
                </a:lnTo>
                <a:lnTo>
                  <a:pt x="265877" y="96519"/>
                </a:lnTo>
                <a:lnTo>
                  <a:pt x="179171" y="96519"/>
                </a:lnTo>
                <a:lnTo>
                  <a:pt x="147637" y="34289"/>
                </a:lnTo>
                <a:lnTo>
                  <a:pt x="173215" y="21589"/>
                </a:lnTo>
                <a:lnTo>
                  <a:pt x="295211" y="21589"/>
                </a:lnTo>
                <a:lnTo>
                  <a:pt x="290106" y="19049"/>
                </a:lnTo>
                <a:lnTo>
                  <a:pt x="211721" y="19049"/>
                </a:lnTo>
                <a:lnTo>
                  <a:pt x="174815" y="0"/>
                </a:lnTo>
                <a:close/>
              </a:path>
              <a:path w="577850" h="615950">
                <a:moveTo>
                  <a:pt x="317576" y="87629"/>
                </a:moveTo>
                <a:lnTo>
                  <a:pt x="298335" y="87629"/>
                </a:lnTo>
                <a:lnTo>
                  <a:pt x="296862" y="96519"/>
                </a:lnTo>
                <a:lnTo>
                  <a:pt x="292771" y="104139"/>
                </a:lnTo>
                <a:lnTo>
                  <a:pt x="286553" y="110489"/>
                </a:lnTo>
                <a:lnTo>
                  <a:pt x="278701" y="114299"/>
                </a:lnTo>
                <a:lnTo>
                  <a:pt x="308761" y="114299"/>
                </a:lnTo>
                <a:lnTo>
                  <a:pt x="314645" y="104139"/>
                </a:lnTo>
                <a:lnTo>
                  <a:pt x="317576" y="87629"/>
                </a:lnTo>
                <a:close/>
              </a:path>
              <a:path w="577850" h="615950">
                <a:moveTo>
                  <a:pt x="295211" y="21589"/>
                </a:moveTo>
                <a:lnTo>
                  <a:pt x="250215" y="21589"/>
                </a:lnTo>
                <a:lnTo>
                  <a:pt x="275793" y="34289"/>
                </a:lnTo>
                <a:lnTo>
                  <a:pt x="244259" y="96519"/>
                </a:lnTo>
                <a:lnTo>
                  <a:pt x="265877" y="96519"/>
                </a:lnTo>
                <a:lnTo>
                  <a:pt x="299694" y="29209"/>
                </a:lnTo>
                <a:lnTo>
                  <a:pt x="297764" y="22859"/>
                </a:lnTo>
                <a:lnTo>
                  <a:pt x="295211" y="21589"/>
                </a:lnTo>
                <a:close/>
              </a:path>
              <a:path w="577850" h="615950">
                <a:moveTo>
                  <a:pt x="250215" y="21589"/>
                </a:moveTo>
                <a:lnTo>
                  <a:pt x="173215" y="21589"/>
                </a:lnTo>
                <a:lnTo>
                  <a:pt x="210121" y="39369"/>
                </a:lnTo>
                <a:lnTo>
                  <a:pt x="213309" y="39369"/>
                </a:lnTo>
                <a:lnTo>
                  <a:pt x="250215" y="21589"/>
                </a:lnTo>
                <a:close/>
              </a:path>
              <a:path w="577850" h="615950">
                <a:moveTo>
                  <a:pt x="251815" y="0"/>
                </a:moveTo>
                <a:lnTo>
                  <a:pt x="248615" y="0"/>
                </a:lnTo>
                <a:lnTo>
                  <a:pt x="211721" y="19049"/>
                </a:lnTo>
                <a:lnTo>
                  <a:pt x="290106" y="19049"/>
                </a:lnTo>
                <a:lnTo>
                  <a:pt x="251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51780" y="2977184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5">
                <a:moveTo>
                  <a:pt x="0" y="0"/>
                </a:moveTo>
                <a:lnTo>
                  <a:pt x="581799" y="0"/>
                </a:lnTo>
              </a:path>
            </a:pathLst>
          </a:custGeom>
          <a:ln w="17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06314" y="344962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453" y="0"/>
                </a:lnTo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15407" y="33315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81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06314" y="332262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453" y="0"/>
                </a:lnTo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69954" y="344962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453" y="0"/>
                </a:lnTo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79040" y="33315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81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69954" y="332262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453" y="0"/>
                </a:lnTo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33581" y="344962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453" y="0"/>
                </a:lnTo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42667" y="3331514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181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33581" y="332262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453" y="0"/>
                </a:lnTo>
              </a:path>
            </a:pathLst>
          </a:custGeom>
          <a:ln w="177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42680" y="333141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92"/>
                </a:lnTo>
              </a:path>
            </a:pathLst>
          </a:custGeom>
          <a:ln w="181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06314" y="333141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92"/>
                </a:lnTo>
              </a:path>
            </a:pathLst>
          </a:custGeom>
          <a:ln w="181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69940" y="333141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92"/>
                </a:lnTo>
              </a:path>
            </a:pathLst>
          </a:custGeom>
          <a:ln w="181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006314" y="3285959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453" y="0"/>
                </a:lnTo>
              </a:path>
            </a:pathLst>
          </a:custGeom>
          <a:ln w="181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69954" y="3285959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453" y="0"/>
                </a:lnTo>
              </a:path>
            </a:pathLst>
          </a:custGeom>
          <a:ln w="181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33581" y="3285959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453" y="0"/>
                </a:lnTo>
              </a:path>
            </a:pathLst>
          </a:custGeom>
          <a:ln w="181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006314" y="3249599"/>
            <a:ext cx="473075" cy="0"/>
          </a:xfrm>
          <a:custGeom>
            <a:avLst/>
            <a:gdLst/>
            <a:ahLst/>
            <a:cxnLst/>
            <a:rect l="l" t="t" r="r" b="b"/>
            <a:pathLst>
              <a:path w="473075">
                <a:moveTo>
                  <a:pt x="0" y="0"/>
                </a:moveTo>
                <a:lnTo>
                  <a:pt x="472719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015407" y="3149904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90169"/>
                </a:lnTo>
              </a:path>
            </a:pathLst>
          </a:custGeom>
          <a:ln w="181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06314" y="3140379"/>
            <a:ext cx="473075" cy="0"/>
          </a:xfrm>
          <a:custGeom>
            <a:avLst/>
            <a:gdLst/>
            <a:ahLst/>
            <a:cxnLst/>
            <a:rect l="l" t="t" r="r" b="b"/>
            <a:pathLst>
              <a:path w="473075">
                <a:moveTo>
                  <a:pt x="0" y="0"/>
                </a:moveTo>
                <a:lnTo>
                  <a:pt x="472719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469940" y="3149599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0906"/>
                </a:lnTo>
              </a:path>
            </a:pathLst>
          </a:custGeom>
          <a:ln w="181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006314" y="3104146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092" y="0"/>
                </a:lnTo>
              </a:path>
            </a:pathLst>
          </a:custGeom>
          <a:ln w="181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79034" y="3095053"/>
            <a:ext cx="36830" cy="18415"/>
          </a:xfrm>
          <a:custGeom>
            <a:avLst/>
            <a:gdLst/>
            <a:ahLst/>
            <a:cxnLst/>
            <a:rect l="l" t="t" r="r" b="b"/>
            <a:pathLst>
              <a:path w="36829" h="18414">
                <a:moveTo>
                  <a:pt x="36360" y="0"/>
                </a:moveTo>
                <a:lnTo>
                  <a:pt x="0" y="0"/>
                </a:lnTo>
                <a:lnTo>
                  <a:pt x="0" y="18186"/>
                </a:lnTo>
                <a:lnTo>
                  <a:pt x="36360" y="18186"/>
                </a:lnTo>
                <a:lnTo>
                  <a:pt x="363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33581" y="3095053"/>
            <a:ext cx="36830" cy="18415"/>
          </a:xfrm>
          <a:custGeom>
            <a:avLst/>
            <a:gdLst/>
            <a:ahLst/>
            <a:cxnLst/>
            <a:rect l="l" t="t" r="r" b="b"/>
            <a:pathLst>
              <a:path w="36829" h="18414">
                <a:moveTo>
                  <a:pt x="36360" y="0"/>
                </a:moveTo>
                <a:lnTo>
                  <a:pt x="0" y="0"/>
                </a:lnTo>
                <a:lnTo>
                  <a:pt x="0" y="18186"/>
                </a:lnTo>
                <a:lnTo>
                  <a:pt x="36360" y="18186"/>
                </a:lnTo>
                <a:lnTo>
                  <a:pt x="363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388127" y="3095053"/>
            <a:ext cx="36830" cy="18415"/>
          </a:xfrm>
          <a:custGeom>
            <a:avLst/>
            <a:gdLst/>
            <a:ahLst/>
            <a:cxnLst/>
            <a:rect l="l" t="t" r="r" b="b"/>
            <a:pathLst>
              <a:path w="36829" h="18414">
                <a:moveTo>
                  <a:pt x="36360" y="0"/>
                </a:moveTo>
                <a:lnTo>
                  <a:pt x="0" y="0"/>
                </a:lnTo>
                <a:lnTo>
                  <a:pt x="0" y="18186"/>
                </a:lnTo>
                <a:lnTo>
                  <a:pt x="36360" y="18186"/>
                </a:lnTo>
                <a:lnTo>
                  <a:pt x="363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442673" y="3095053"/>
            <a:ext cx="36830" cy="18415"/>
          </a:xfrm>
          <a:custGeom>
            <a:avLst/>
            <a:gdLst/>
            <a:ahLst/>
            <a:cxnLst/>
            <a:rect l="l" t="t" r="r" b="b"/>
            <a:pathLst>
              <a:path w="36829" h="18414">
                <a:moveTo>
                  <a:pt x="36360" y="0"/>
                </a:moveTo>
                <a:lnTo>
                  <a:pt x="0" y="0"/>
                </a:lnTo>
                <a:lnTo>
                  <a:pt x="0" y="18186"/>
                </a:lnTo>
                <a:lnTo>
                  <a:pt x="36360" y="18186"/>
                </a:lnTo>
                <a:lnTo>
                  <a:pt x="363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97221" y="2985972"/>
            <a:ext cx="18415" cy="54610"/>
          </a:xfrm>
          <a:custGeom>
            <a:avLst/>
            <a:gdLst/>
            <a:ahLst/>
            <a:cxnLst/>
            <a:rect l="l" t="t" r="r" b="b"/>
            <a:pathLst>
              <a:path w="18414" h="54610">
                <a:moveTo>
                  <a:pt x="18186" y="0"/>
                </a:moveTo>
                <a:lnTo>
                  <a:pt x="0" y="0"/>
                </a:lnTo>
                <a:lnTo>
                  <a:pt x="0" y="54546"/>
                </a:lnTo>
                <a:lnTo>
                  <a:pt x="18186" y="54546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88140" y="300414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8186" y="0"/>
                </a:moveTo>
                <a:lnTo>
                  <a:pt x="0" y="0"/>
                </a:lnTo>
                <a:lnTo>
                  <a:pt x="0" y="18186"/>
                </a:lnTo>
                <a:lnTo>
                  <a:pt x="18186" y="18186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4501" y="300414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8186" y="0"/>
                </a:moveTo>
                <a:lnTo>
                  <a:pt x="0" y="0"/>
                </a:lnTo>
                <a:lnTo>
                  <a:pt x="0" y="18186"/>
                </a:lnTo>
                <a:lnTo>
                  <a:pt x="18186" y="18186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60861" y="300414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18186" y="0"/>
                </a:moveTo>
                <a:lnTo>
                  <a:pt x="0" y="0"/>
                </a:lnTo>
                <a:lnTo>
                  <a:pt x="0" y="18186"/>
                </a:lnTo>
                <a:lnTo>
                  <a:pt x="18186" y="18186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133594" y="3013239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4">
                <a:moveTo>
                  <a:pt x="0" y="0"/>
                </a:moveTo>
                <a:lnTo>
                  <a:pt x="363626" y="0"/>
                </a:lnTo>
              </a:path>
            </a:pathLst>
          </a:custGeom>
          <a:ln w="181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44440" y="1334553"/>
            <a:ext cx="646430" cy="525145"/>
          </a:xfrm>
          <a:custGeom>
            <a:avLst/>
            <a:gdLst/>
            <a:ahLst/>
            <a:cxnLst/>
            <a:rect l="l" t="t" r="r" b="b"/>
            <a:pathLst>
              <a:path w="646429" h="525144">
                <a:moveTo>
                  <a:pt x="646226" y="504863"/>
                </a:moveTo>
                <a:lnTo>
                  <a:pt x="0" y="504863"/>
                </a:lnTo>
                <a:lnTo>
                  <a:pt x="0" y="525056"/>
                </a:lnTo>
                <a:lnTo>
                  <a:pt x="646226" y="525056"/>
                </a:lnTo>
                <a:lnTo>
                  <a:pt x="646226" y="504863"/>
                </a:lnTo>
                <a:close/>
              </a:path>
              <a:path w="646429" h="525144">
                <a:moveTo>
                  <a:pt x="141363" y="383692"/>
                </a:moveTo>
                <a:lnTo>
                  <a:pt x="113877" y="389256"/>
                </a:lnTo>
                <a:lnTo>
                  <a:pt x="91409" y="404420"/>
                </a:lnTo>
                <a:lnTo>
                  <a:pt x="76250" y="426892"/>
                </a:lnTo>
                <a:lnTo>
                  <a:pt x="70688" y="454380"/>
                </a:lnTo>
                <a:lnTo>
                  <a:pt x="72177" y="468805"/>
                </a:lnTo>
                <a:lnTo>
                  <a:pt x="76439" y="482222"/>
                </a:lnTo>
                <a:lnTo>
                  <a:pt x="83166" y="494339"/>
                </a:lnTo>
                <a:lnTo>
                  <a:pt x="92049" y="504863"/>
                </a:lnTo>
                <a:lnTo>
                  <a:pt x="141363" y="504863"/>
                </a:lnTo>
                <a:lnTo>
                  <a:pt x="121731" y="500888"/>
                </a:lnTo>
                <a:lnTo>
                  <a:pt x="105683" y="490056"/>
                </a:lnTo>
                <a:lnTo>
                  <a:pt x="94854" y="474007"/>
                </a:lnTo>
                <a:lnTo>
                  <a:pt x="90881" y="454380"/>
                </a:lnTo>
                <a:lnTo>
                  <a:pt x="94854" y="434746"/>
                </a:lnTo>
                <a:lnTo>
                  <a:pt x="105683" y="418693"/>
                </a:lnTo>
                <a:lnTo>
                  <a:pt x="121731" y="407860"/>
                </a:lnTo>
                <a:lnTo>
                  <a:pt x="141363" y="403885"/>
                </a:lnTo>
                <a:lnTo>
                  <a:pt x="190524" y="403885"/>
                </a:lnTo>
                <a:lnTo>
                  <a:pt x="168849" y="389256"/>
                </a:lnTo>
                <a:lnTo>
                  <a:pt x="141363" y="383692"/>
                </a:lnTo>
                <a:close/>
              </a:path>
              <a:path w="646429" h="525144">
                <a:moveTo>
                  <a:pt x="190524" y="403885"/>
                </a:moveTo>
                <a:lnTo>
                  <a:pt x="141363" y="403885"/>
                </a:lnTo>
                <a:lnTo>
                  <a:pt x="160995" y="407860"/>
                </a:lnTo>
                <a:lnTo>
                  <a:pt x="177044" y="418693"/>
                </a:lnTo>
                <a:lnTo>
                  <a:pt x="187873" y="434746"/>
                </a:lnTo>
                <a:lnTo>
                  <a:pt x="191846" y="454380"/>
                </a:lnTo>
                <a:lnTo>
                  <a:pt x="187873" y="474007"/>
                </a:lnTo>
                <a:lnTo>
                  <a:pt x="177044" y="490056"/>
                </a:lnTo>
                <a:lnTo>
                  <a:pt x="160995" y="500888"/>
                </a:lnTo>
                <a:lnTo>
                  <a:pt x="141363" y="504863"/>
                </a:lnTo>
                <a:lnTo>
                  <a:pt x="190677" y="504863"/>
                </a:lnTo>
                <a:lnTo>
                  <a:pt x="199560" y="494339"/>
                </a:lnTo>
                <a:lnTo>
                  <a:pt x="206287" y="482222"/>
                </a:lnTo>
                <a:lnTo>
                  <a:pt x="210549" y="468805"/>
                </a:lnTo>
                <a:lnTo>
                  <a:pt x="212039" y="454380"/>
                </a:lnTo>
                <a:lnTo>
                  <a:pt x="206477" y="426892"/>
                </a:lnTo>
                <a:lnTo>
                  <a:pt x="191317" y="404420"/>
                </a:lnTo>
                <a:lnTo>
                  <a:pt x="190524" y="403885"/>
                </a:lnTo>
                <a:close/>
              </a:path>
              <a:path w="646429" h="525144">
                <a:moveTo>
                  <a:pt x="525056" y="383692"/>
                </a:moveTo>
                <a:lnTo>
                  <a:pt x="497575" y="389256"/>
                </a:lnTo>
                <a:lnTo>
                  <a:pt x="475107" y="404420"/>
                </a:lnTo>
                <a:lnTo>
                  <a:pt x="459944" y="426892"/>
                </a:lnTo>
                <a:lnTo>
                  <a:pt x="454380" y="454380"/>
                </a:lnTo>
                <a:lnTo>
                  <a:pt x="455870" y="468805"/>
                </a:lnTo>
                <a:lnTo>
                  <a:pt x="460133" y="482222"/>
                </a:lnTo>
                <a:lnTo>
                  <a:pt x="466864" y="494339"/>
                </a:lnTo>
                <a:lnTo>
                  <a:pt x="475754" y="504863"/>
                </a:lnTo>
                <a:lnTo>
                  <a:pt x="525056" y="504863"/>
                </a:lnTo>
                <a:lnTo>
                  <a:pt x="505429" y="500888"/>
                </a:lnTo>
                <a:lnTo>
                  <a:pt x="489380" y="490056"/>
                </a:lnTo>
                <a:lnTo>
                  <a:pt x="478548" y="474007"/>
                </a:lnTo>
                <a:lnTo>
                  <a:pt x="474573" y="454380"/>
                </a:lnTo>
                <a:lnTo>
                  <a:pt x="478548" y="434746"/>
                </a:lnTo>
                <a:lnTo>
                  <a:pt x="489380" y="418693"/>
                </a:lnTo>
                <a:lnTo>
                  <a:pt x="505429" y="407860"/>
                </a:lnTo>
                <a:lnTo>
                  <a:pt x="525056" y="403885"/>
                </a:lnTo>
                <a:lnTo>
                  <a:pt x="574223" y="403885"/>
                </a:lnTo>
                <a:lnTo>
                  <a:pt x="552544" y="389256"/>
                </a:lnTo>
                <a:lnTo>
                  <a:pt x="525056" y="383692"/>
                </a:lnTo>
                <a:close/>
              </a:path>
              <a:path w="646429" h="525144">
                <a:moveTo>
                  <a:pt x="574223" y="403885"/>
                </a:moveTo>
                <a:lnTo>
                  <a:pt x="525056" y="403885"/>
                </a:lnTo>
                <a:lnTo>
                  <a:pt x="544690" y="407860"/>
                </a:lnTo>
                <a:lnTo>
                  <a:pt x="560743" y="418693"/>
                </a:lnTo>
                <a:lnTo>
                  <a:pt x="571576" y="434746"/>
                </a:lnTo>
                <a:lnTo>
                  <a:pt x="575551" y="454380"/>
                </a:lnTo>
                <a:lnTo>
                  <a:pt x="571576" y="474007"/>
                </a:lnTo>
                <a:lnTo>
                  <a:pt x="560743" y="490056"/>
                </a:lnTo>
                <a:lnTo>
                  <a:pt x="544690" y="500888"/>
                </a:lnTo>
                <a:lnTo>
                  <a:pt x="525056" y="504863"/>
                </a:lnTo>
                <a:lnTo>
                  <a:pt x="574370" y="504863"/>
                </a:lnTo>
                <a:lnTo>
                  <a:pt x="583255" y="494339"/>
                </a:lnTo>
                <a:lnTo>
                  <a:pt x="589986" y="482222"/>
                </a:lnTo>
                <a:lnTo>
                  <a:pt x="594253" y="468805"/>
                </a:lnTo>
                <a:lnTo>
                  <a:pt x="595744" y="454380"/>
                </a:lnTo>
                <a:lnTo>
                  <a:pt x="590180" y="426892"/>
                </a:lnTo>
                <a:lnTo>
                  <a:pt x="575016" y="404420"/>
                </a:lnTo>
                <a:lnTo>
                  <a:pt x="574223" y="403885"/>
                </a:lnTo>
                <a:close/>
              </a:path>
              <a:path w="646429" h="525144">
                <a:moveTo>
                  <a:pt x="141363" y="434174"/>
                </a:moveTo>
                <a:lnTo>
                  <a:pt x="133509" y="435765"/>
                </a:lnTo>
                <a:lnTo>
                  <a:pt x="127090" y="440101"/>
                </a:lnTo>
                <a:lnTo>
                  <a:pt x="122759" y="446524"/>
                </a:lnTo>
                <a:lnTo>
                  <a:pt x="121170" y="454380"/>
                </a:lnTo>
                <a:lnTo>
                  <a:pt x="122759" y="462229"/>
                </a:lnTo>
                <a:lnTo>
                  <a:pt x="127090" y="468649"/>
                </a:lnTo>
                <a:lnTo>
                  <a:pt x="133509" y="472982"/>
                </a:lnTo>
                <a:lnTo>
                  <a:pt x="141363" y="474573"/>
                </a:lnTo>
                <a:lnTo>
                  <a:pt x="149217" y="472982"/>
                </a:lnTo>
                <a:lnTo>
                  <a:pt x="155636" y="468649"/>
                </a:lnTo>
                <a:lnTo>
                  <a:pt x="159967" y="462229"/>
                </a:lnTo>
                <a:lnTo>
                  <a:pt x="161556" y="454380"/>
                </a:lnTo>
                <a:lnTo>
                  <a:pt x="159967" y="446524"/>
                </a:lnTo>
                <a:lnTo>
                  <a:pt x="155636" y="440101"/>
                </a:lnTo>
                <a:lnTo>
                  <a:pt x="149217" y="435765"/>
                </a:lnTo>
                <a:lnTo>
                  <a:pt x="141363" y="434174"/>
                </a:lnTo>
                <a:close/>
              </a:path>
              <a:path w="646429" h="525144">
                <a:moveTo>
                  <a:pt x="525056" y="434174"/>
                </a:moveTo>
                <a:lnTo>
                  <a:pt x="517202" y="435765"/>
                </a:lnTo>
                <a:lnTo>
                  <a:pt x="510782" y="440101"/>
                </a:lnTo>
                <a:lnTo>
                  <a:pt x="506451" y="446524"/>
                </a:lnTo>
                <a:lnTo>
                  <a:pt x="504863" y="454380"/>
                </a:lnTo>
                <a:lnTo>
                  <a:pt x="506451" y="462229"/>
                </a:lnTo>
                <a:lnTo>
                  <a:pt x="510782" y="468649"/>
                </a:lnTo>
                <a:lnTo>
                  <a:pt x="517202" y="472982"/>
                </a:lnTo>
                <a:lnTo>
                  <a:pt x="525056" y="474573"/>
                </a:lnTo>
                <a:lnTo>
                  <a:pt x="532910" y="472982"/>
                </a:lnTo>
                <a:lnTo>
                  <a:pt x="539329" y="468649"/>
                </a:lnTo>
                <a:lnTo>
                  <a:pt x="543660" y="462229"/>
                </a:lnTo>
                <a:lnTo>
                  <a:pt x="545249" y="454380"/>
                </a:lnTo>
                <a:lnTo>
                  <a:pt x="543660" y="446524"/>
                </a:lnTo>
                <a:lnTo>
                  <a:pt x="539329" y="440101"/>
                </a:lnTo>
                <a:lnTo>
                  <a:pt x="532910" y="435765"/>
                </a:lnTo>
                <a:lnTo>
                  <a:pt x="525056" y="434174"/>
                </a:lnTo>
                <a:close/>
              </a:path>
              <a:path w="646429" h="525144">
                <a:moveTo>
                  <a:pt x="424091" y="0"/>
                </a:moveTo>
                <a:lnTo>
                  <a:pt x="0" y="0"/>
                </a:lnTo>
                <a:lnTo>
                  <a:pt x="0" y="413981"/>
                </a:lnTo>
                <a:lnTo>
                  <a:pt x="60591" y="413981"/>
                </a:lnTo>
                <a:lnTo>
                  <a:pt x="60591" y="393788"/>
                </a:lnTo>
                <a:lnTo>
                  <a:pt x="20205" y="393788"/>
                </a:lnTo>
                <a:lnTo>
                  <a:pt x="20205" y="353402"/>
                </a:lnTo>
                <a:lnTo>
                  <a:pt x="60591" y="353402"/>
                </a:lnTo>
                <a:lnTo>
                  <a:pt x="60591" y="333209"/>
                </a:lnTo>
                <a:lnTo>
                  <a:pt x="20205" y="333209"/>
                </a:lnTo>
                <a:lnTo>
                  <a:pt x="20205" y="292823"/>
                </a:lnTo>
                <a:lnTo>
                  <a:pt x="60591" y="292823"/>
                </a:lnTo>
                <a:lnTo>
                  <a:pt x="60591" y="272630"/>
                </a:lnTo>
                <a:lnTo>
                  <a:pt x="20205" y="272630"/>
                </a:lnTo>
                <a:lnTo>
                  <a:pt x="20205" y="181749"/>
                </a:lnTo>
                <a:lnTo>
                  <a:pt x="272630" y="181749"/>
                </a:lnTo>
                <a:lnTo>
                  <a:pt x="272630" y="166077"/>
                </a:lnTo>
                <a:lnTo>
                  <a:pt x="268109" y="161556"/>
                </a:lnTo>
                <a:lnTo>
                  <a:pt x="20205" y="161556"/>
                </a:lnTo>
                <a:lnTo>
                  <a:pt x="20205" y="121170"/>
                </a:lnTo>
                <a:lnTo>
                  <a:pt x="268109" y="121170"/>
                </a:lnTo>
                <a:lnTo>
                  <a:pt x="272630" y="116649"/>
                </a:lnTo>
                <a:lnTo>
                  <a:pt x="272630" y="100977"/>
                </a:lnTo>
                <a:lnTo>
                  <a:pt x="20205" y="100977"/>
                </a:lnTo>
                <a:lnTo>
                  <a:pt x="20205" y="20193"/>
                </a:lnTo>
                <a:lnTo>
                  <a:pt x="424091" y="20193"/>
                </a:lnTo>
                <a:lnTo>
                  <a:pt x="424091" y="0"/>
                </a:lnTo>
                <a:close/>
              </a:path>
              <a:path w="646429" h="525144">
                <a:moveTo>
                  <a:pt x="444284" y="393788"/>
                </a:moveTo>
                <a:lnTo>
                  <a:pt x="222148" y="393788"/>
                </a:lnTo>
                <a:lnTo>
                  <a:pt x="222148" y="413981"/>
                </a:lnTo>
                <a:lnTo>
                  <a:pt x="444284" y="413981"/>
                </a:lnTo>
                <a:lnTo>
                  <a:pt x="444284" y="393788"/>
                </a:lnTo>
                <a:close/>
              </a:path>
              <a:path w="646429" h="525144">
                <a:moveTo>
                  <a:pt x="646226" y="292823"/>
                </a:moveTo>
                <a:lnTo>
                  <a:pt x="626033" y="292823"/>
                </a:lnTo>
                <a:lnTo>
                  <a:pt x="626033" y="313016"/>
                </a:lnTo>
                <a:lnTo>
                  <a:pt x="585647" y="313016"/>
                </a:lnTo>
                <a:lnTo>
                  <a:pt x="585647" y="373595"/>
                </a:lnTo>
                <a:lnTo>
                  <a:pt x="626033" y="373595"/>
                </a:lnTo>
                <a:lnTo>
                  <a:pt x="626033" y="393788"/>
                </a:lnTo>
                <a:lnTo>
                  <a:pt x="605840" y="393788"/>
                </a:lnTo>
                <a:lnTo>
                  <a:pt x="605840" y="413981"/>
                </a:lnTo>
                <a:lnTo>
                  <a:pt x="646226" y="413981"/>
                </a:lnTo>
                <a:lnTo>
                  <a:pt x="646226" y="353402"/>
                </a:lnTo>
                <a:lnTo>
                  <a:pt x="605840" y="353402"/>
                </a:lnTo>
                <a:lnTo>
                  <a:pt x="605840" y="333209"/>
                </a:lnTo>
                <a:lnTo>
                  <a:pt x="646226" y="333209"/>
                </a:lnTo>
                <a:lnTo>
                  <a:pt x="646226" y="292823"/>
                </a:lnTo>
                <a:close/>
              </a:path>
              <a:path w="646429" h="525144">
                <a:moveTo>
                  <a:pt x="424091" y="20193"/>
                </a:moveTo>
                <a:lnTo>
                  <a:pt x="403898" y="20193"/>
                </a:lnTo>
                <a:lnTo>
                  <a:pt x="403898" y="393788"/>
                </a:lnTo>
                <a:lnTo>
                  <a:pt x="424091" y="393788"/>
                </a:lnTo>
                <a:lnTo>
                  <a:pt x="424091" y="151460"/>
                </a:lnTo>
                <a:lnTo>
                  <a:pt x="563743" y="151460"/>
                </a:lnTo>
                <a:lnTo>
                  <a:pt x="550760" y="131267"/>
                </a:lnTo>
                <a:lnTo>
                  <a:pt x="424091" y="131267"/>
                </a:lnTo>
                <a:lnTo>
                  <a:pt x="424091" y="20193"/>
                </a:lnTo>
                <a:close/>
              </a:path>
              <a:path w="646429" h="525144">
                <a:moveTo>
                  <a:pt x="563743" y="151460"/>
                </a:moveTo>
                <a:lnTo>
                  <a:pt x="539737" y="151460"/>
                </a:lnTo>
                <a:lnTo>
                  <a:pt x="552729" y="171653"/>
                </a:lnTo>
                <a:lnTo>
                  <a:pt x="444284" y="171653"/>
                </a:lnTo>
                <a:lnTo>
                  <a:pt x="444284" y="373595"/>
                </a:lnTo>
                <a:lnTo>
                  <a:pt x="464477" y="373595"/>
                </a:lnTo>
                <a:lnTo>
                  <a:pt x="464477" y="292823"/>
                </a:lnTo>
                <a:lnTo>
                  <a:pt x="646226" y="292823"/>
                </a:lnTo>
                <a:lnTo>
                  <a:pt x="646226" y="279755"/>
                </a:lnTo>
                <a:lnTo>
                  <a:pt x="641646" y="272630"/>
                </a:lnTo>
                <a:lnTo>
                  <a:pt x="464477" y="272630"/>
                </a:lnTo>
                <a:lnTo>
                  <a:pt x="464477" y="191846"/>
                </a:lnTo>
                <a:lnTo>
                  <a:pt x="565454" y="191846"/>
                </a:lnTo>
                <a:lnTo>
                  <a:pt x="565454" y="191452"/>
                </a:lnTo>
                <a:lnTo>
                  <a:pt x="589455" y="191452"/>
                </a:lnTo>
                <a:lnTo>
                  <a:pt x="563743" y="151460"/>
                </a:lnTo>
                <a:close/>
              </a:path>
              <a:path w="646429" h="525144">
                <a:moveTo>
                  <a:pt x="646226" y="333209"/>
                </a:moveTo>
                <a:lnTo>
                  <a:pt x="626033" y="333209"/>
                </a:lnTo>
                <a:lnTo>
                  <a:pt x="626033" y="353402"/>
                </a:lnTo>
                <a:lnTo>
                  <a:pt x="646226" y="353402"/>
                </a:lnTo>
                <a:lnTo>
                  <a:pt x="646226" y="333209"/>
                </a:lnTo>
                <a:close/>
              </a:path>
              <a:path w="646429" h="525144">
                <a:moveTo>
                  <a:pt x="60591" y="292823"/>
                </a:moveTo>
                <a:lnTo>
                  <a:pt x="40398" y="292823"/>
                </a:lnTo>
                <a:lnTo>
                  <a:pt x="40398" y="333209"/>
                </a:lnTo>
                <a:lnTo>
                  <a:pt x="60591" y="333209"/>
                </a:lnTo>
                <a:lnTo>
                  <a:pt x="60591" y="292823"/>
                </a:lnTo>
                <a:close/>
              </a:path>
              <a:path w="646429" h="525144">
                <a:moveTo>
                  <a:pt x="383705" y="313016"/>
                </a:moveTo>
                <a:lnTo>
                  <a:pt x="222148" y="313016"/>
                </a:lnTo>
                <a:lnTo>
                  <a:pt x="222148" y="333209"/>
                </a:lnTo>
                <a:lnTo>
                  <a:pt x="383705" y="333209"/>
                </a:lnTo>
                <a:lnTo>
                  <a:pt x="383705" y="313016"/>
                </a:lnTo>
                <a:close/>
              </a:path>
              <a:path w="646429" h="525144">
                <a:moveTo>
                  <a:pt x="504863" y="313016"/>
                </a:moveTo>
                <a:lnTo>
                  <a:pt x="484670" y="313016"/>
                </a:lnTo>
                <a:lnTo>
                  <a:pt x="484670" y="333209"/>
                </a:lnTo>
                <a:lnTo>
                  <a:pt x="504863" y="333209"/>
                </a:lnTo>
                <a:lnTo>
                  <a:pt x="504863" y="313016"/>
                </a:lnTo>
                <a:close/>
              </a:path>
              <a:path w="646429" h="525144">
                <a:moveTo>
                  <a:pt x="383705" y="272630"/>
                </a:moveTo>
                <a:lnTo>
                  <a:pt x="80784" y="272630"/>
                </a:lnTo>
                <a:lnTo>
                  <a:pt x="80784" y="292823"/>
                </a:lnTo>
                <a:lnTo>
                  <a:pt x="383705" y="292823"/>
                </a:lnTo>
                <a:lnTo>
                  <a:pt x="383705" y="272630"/>
                </a:lnTo>
                <a:close/>
              </a:path>
              <a:path w="646429" h="525144">
                <a:moveTo>
                  <a:pt x="589455" y="191452"/>
                </a:moveTo>
                <a:lnTo>
                  <a:pt x="565454" y="191452"/>
                </a:lnTo>
                <a:lnTo>
                  <a:pt x="617639" y="272630"/>
                </a:lnTo>
                <a:lnTo>
                  <a:pt x="641646" y="272630"/>
                </a:lnTo>
                <a:lnTo>
                  <a:pt x="589455" y="191452"/>
                </a:lnTo>
                <a:close/>
              </a:path>
              <a:path w="646429" h="525144">
                <a:moveTo>
                  <a:pt x="131267" y="201942"/>
                </a:moveTo>
                <a:lnTo>
                  <a:pt x="111074" y="201942"/>
                </a:lnTo>
                <a:lnTo>
                  <a:pt x="111074" y="222135"/>
                </a:lnTo>
                <a:lnTo>
                  <a:pt x="131267" y="222135"/>
                </a:lnTo>
                <a:lnTo>
                  <a:pt x="131267" y="201942"/>
                </a:lnTo>
                <a:close/>
              </a:path>
              <a:path w="646429" h="525144">
                <a:moveTo>
                  <a:pt x="171653" y="201942"/>
                </a:moveTo>
                <a:lnTo>
                  <a:pt x="151460" y="201942"/>
                </a:lnTo>
                <a:lnTo>
                  <a:pt x="151460" y="222135"/>
                </a:lnTo>
                <a:lnTo>
                  <a:pt x="171653" y="222135"/>
                </a:lnTo>
                <a:lnTo>
                  <a:pt x="171653" y="201942"/>
                </a:lnTo>
                <a:close/>
              </a:path>
              <a:path w="646429" h="525144">
                <a:moveTo>
                  <a:pt x="212039" y="201942"/>
                </a:moveTo>
                <a:lnTo>
                  <a:pt x="191846" y="201942"/>
                </a:lnTo>
                <a:lnTo>
                  <a:pt x="191846" y="222135"/>
                </a:lnTo>
                <a:lnTo>
                  <a:pt x="212039" y="222135"/>
                </a:lnTo>
                <a:lnTo>
                  <a:pt x="212039" y="201942"/>
                </a:lnTo>
                <a:close/>
              </a:path>
              <a:path w="646429" h="525144">
                <a:moveTo>
                  <a:pt x="272630" y="181749"/>
                </a:moveTo>
                <a:lnTo>
                  <a:pt x="252437" y="181749"/>
                </a:lnTo>
                <a:lnTo>
                  <a:pt x="252437" y="215900"/>
                </a:lnTo>
                <a:lnTo>
                  <a:pt x="254635" y="219417"/>
                </a:lnTo>
                <a:lnTo>
                  <a:pt x="259499" y="221805"/>
                </a:lnTo>
                <a:lnTo>
                  <a:pt x="261023" y="222135"/>
                </a:lnTo>
                <a:lnTo>
                  <a:pt x="264731" y="222135"/>
                </a:lnTo>
                <a:lnTo>
                  <a:pt x="266928" y="221424"/>
                </a:lnTo>
                <a:lnTo>
                  <a:pt x="305541" y="191389"/>
                </a:lnTo>
                <a:lnTo>
                  <a:pt x="272630" y="191389"/>
                </a:lnTo>
                <a:lnTo>
                  <a:pt x="272630" y="181749"/>
                </a:lnTo>
                <a:close/>
              </a:path>
              <a:path w="646429" h="525144">
                <a:moveTo>
                  <a:pt x="305522" y="91325"/>
                </a:moveTo>
                <a:lnTo>
                  <a:pt x="272630" y="91325"/>
                </a:lnTo>
                <a:lnTo>
                  <a:pt x="336956" y="141363"/>
                </a:lnTo>
                <a:lnTo>
                  <a:pt x="272630" y="191389"/>
                </a:lnTo>
                <a:lnTo>
                  <a:pt x="305541" y="191389"/>
                </a:lnTo>
                <a:lnTo>
                  <a:pt x="362064" y="147421"/>
                </a:lnTo>
                <a:lnTo>
                  <a:pt x="363499" y="144475"/>
                </a:lnTo>
                <a:lnTo>
                  <a:pt x="363499" y="138239"/>
                </a:lnTo>
                <a:lnTo>
                  <a:pt x="362064" y="135305"/>
                </a:lnTo>
                <a:lnTo>
                  <a:pt x="305522" y="91325"/>
                </a:lnTo>
                <a:close/>
              </a:path>
              <a:path w="646429" h="525144">
                <a:moveTo>
                  <a:pt x="261556" y="59918"/>
                </a:moveTo>
                <a:lnTo>
                  <a:pt x="254635" y="63309"/>
                </a:lnTo>
                <a:lnTo>
                  <a:pt x="252437" y="66827"/>
                </a:lnTo>
                <a:lnTo>
                  <a:pt x="252437" y="100977"/>
                </a:lnTo>
                <a:lnTo>
                  <a:pt x="272630" y="100977"/>
                </a:lnTo>
                <a:lnTo>
                  <a:pt x="272630" y="91325"/>
                </a:lnTo>
                <a:lnTo>
                  <a:pt x="305522" y="91325"/>
                </a:lnTo>
                <a:lnTo>
                  <a:pt x="265684" y="60337"/>
                </a:lnTo>
                <a:lnTo>
                  <a:pt x="261556" y="599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9993" y="1494269"/>
            <a:ext cx="6767054" cy="3538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099" y="880795"/>
            <a:ext cx="23558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100" spc="-320" dirty="0" smtClean="0">
                <a:solidFill>
                  <a:srgbClr val="171B1E"/>
                </a:solidFill>
                <a:latin typeface="Verdana"/>
                <a:cs typeface="Verdana"/>
              </a:rPr>
              <a:t>7</a:t>
            </a:r>
            <a:endParaRPr sz="31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7296" y="880795"/>
            <a:ext cx="336232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4490" algn="l"/>
              </a:tabLst>
            </a:pPr>
            <a:r>
              <a:rPr lang="ru-RU" sz="3100" spc="-190" dirty="0" smtClean="0">
                <a:solidFill>
                  <a:srgbClr val="171B1E"/>
                </a:solidFill>
                <a:latin typeface="Verdana"/>
                <a:cs typeface="Verdana"/>
              </a:rPr>
              <a:t>6</a:t>
            </a:r>
            <a:r>
              <a:rPr sz="3100" spc="-190" dirty="0" smtClean="0">
                <a:solidFill>
                  <a:srgbClr val="171B1E"/>
                </a:solidFill>
                <a:latin typeface="Verdana"/>
                <a:cs typeface="Verdana"/>
              </a:rPr>
              <a:t>0</a:t>
            </a:r>
            <a:r>
              <a:rPr sz="3100" spc="-190" dirty="0">
                <a:solidFill>
                  <a:srgbClr val="171B1E"/>
                </a:solidFill>
                <a:latin typeface="Verdana"/>
                <a:cs typeface="Verdana"/>
              </a:rPr>
              <a:t>	</a:t>
            </a:r>
            <a:r>
              <a:rPr sz="3100" spc="-225" dirty="0">
                <a:solidFill>
                  <a:srgbClr val="171B1E"/>
                </a:solidFill>
                <a:latin typeface="Verdana"/>
                <a:cs typeface="Verdana"/>
              </a:rPr>
              <a:t>50</a:t>
            </a:r>
            <a:endParaRPr sz="31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8500" y="904379"/>
            <a:ext cx="11664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75" dirty="0">
                <a:solidFill>
                  <a:srgbClr val="171B1E"/>
                </a:solidFill>
                <a:latin typeface="Verdana"/>
                <a:cs typeface="Verdana"/>
              </a:rPr>
              <a:t>операционных  </a:t>
            </a:r>
            <a:r>
              <a:rPr sz="1300" spc="-80" dirty="0">
                <a:solidFill>
                  <a:srgbClr val="171B1E"/>
                </a:solidFill>
                <a:latin typeface="Verdana"/>
                <a:cs typeface="Verdana"/>
              </a:rPr>
              <a:t>офисов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495" y="904379"/>
            <a:ext cx="14287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75" dirty="0">
                <a:solidFill>
                  <a:srgbClr val="171B1E"/>
                </a:solidFill>
                <a:latin typeface="Verdana"/>
                <a:cs typeface="Verdana"/>
              </a:rPr>
              <a:t>региональных  </a:t>
            </a:r>
            <a:r>
              <a:rPr sz="1300" spc="-80" dirty="0">
                <a:solidFill>
                  <a:srgbClr val="171B1E"/>
                </a:solidFill>
                <a:latin typeface="Verdana"/>
                <a:cs typeface="Verdana"/>
              </a:rPr>
              <a:t>пре</a:t>
            </a:r>
            <a:r>
              <a:rPr sz="1300" spc="-55" dirty="0">
                <a:solidFill>
                  <a:srgbClr val="171B1E"/>
                </a:solidFill>
                <a:latin typeface="Verdana"/>
                <a:cs typeface="Verdana"/>
              </a:rPr>
              <a:t>дстави</a:t>
            </a:r>
            <a:r>
              <a:rPr sz="1300" spc="-60" dirty="0">
                <a:solidFill>
                  <a:srgbClr val="171B1E"/>
                </a:solidFill>
                <a:latin typeface="Verdana"/>
                <a:cs typeface="Verdana"/>
              </a:rPr>
              <a:t>т</a:t>
            </a:r>
            <a:r>
              <a:rPr sz="1300" spc="-65" dirty="0">
                <a:solidFill>
                  <a:srgbClr val="171B1E"/>
                </a:solidFill>
                <a:latin typeface="Verdana"/>
                <a:cs typeface="Verdana"/>
              </a:rPr>
              <a:t>ельств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2500" y="904379"/>
            <a:ext cx="17081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75" dirty="0">
                <a:solidFill>
                  <a:srgbClr val="171B1E"/>
                </a:solidFill>
                <a:latin typeface="Verdana"/>
                <a:cs typeface="Verdana"/>
              </a:rPr>
              <a:t>точек </a:t>
            </a:r>
            <a:r>
              <a:rPr sz="1300" spc="-85" dirty="0">
                <a:solidFill>
                  <a:srgbClr val="171B1E"/>
                </a:solidFill>
                <a:latin typeface="Verdana"/>
                <a:cs typeface="Verdana"/>
              </a:rPr>
              <a:t>выдачи  </a:t>
            </a:r>
            <a:r>
              <a:rPr sz="1300" spc="-70" dirty="0">
                <a:solidFill>
                  <a:srgbClr val="171B1E"/>
                </a:solidFill>
                <a:latin typeface="Verdana"/>
                <a:cs typeface="Verdana"/>
              </a:rPr>
              <a:t>электронной</a:t>
            </a:r>
            <a:r>
              <a:rPr sz="1300" spc="-215" dirty="0">
                <a:solidFill>
                  <a:srgbClr val="171B1E"/>
                </a:solidFill>
                <a:latin typeface="Verdana"/>
                <a:cs typeface="Verdana"/>
              </a:rPr>
              <a:t> </a:t>
            </a:r>
            <a:r>
              <a:rPr sz="1300" spc="-75" dirty="0">
                <a:solidFill>
                  <a:srgbClr val="171B1E"/>
                </a:solidFill>
                <a:latin typeface="Verdana"/>
                <a:cs typeface="Verdana"/>
              </a:rPr>
              <a:t>подписи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85224" y="356374"/>
            <a:ext cx="37744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ГЕОГРАФИЯ</a:t>
            </a:r>
            <a:r>
              <a:rPr spc="-100" dirty="0"/>
              <a:t> </a:t>
            </a:r>
            <a:r>
              <a:rPr spc="-45" dirty="0"/>
              <a:t>ПРИСУТСТВИЯ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>
          <a:xfrm>
            <a:off x="287016" y="1165225"/>
            <a:ext cx="8856984" cy="101012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216000" tIns="36000" rIns="180000" bIns="36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оператор электронных торгов </a:t>
            </a:r>
          </a:p>
          <a:p>
            <a:r>
              <a:rPr lang="ru-RU" alt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результатам отбора в соответствии</a:t>
            </a:r>
            <a:r>
              <a:rPr lang="en-US" alt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Распоряжением Правительства РФ от 12 июля 2018 г. № 1447-р </a:t>
            </a:r>
            <a:endParaRPr lang="ru-RU" sz="2000" spc="-13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ject 13"/>
          <p:cNvSpPr/>
          <p:nvPr/>
        </p:nvSpPr>
        <p:spPr>
          <a:xfrm>
            <a:off x="381000" y="327025"/>
            <a:ext cx="1969198" cy="547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://www.techelec.ru/img/news/2017/7/tehnicheskie-harakteristiki-istochnikov-sveta_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84425"/>
            <a:ext cx="322657" cy="304800"/>
          </a:xfrm>
          <a:prstGeom prst="rect">
            <a:avLst/>
          </a:prstGeom>
          <a:noFill/>
        </p:spPr>
      </p:pic>
      <p:pic>
        <p:nvPicPr>
          <p:cNvPr id="10" name="Picture 2" descr="http://www.techelec.ru/img/news/2017/7/tehnicheskie-harakteristiki-istochnikov-sveta_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994025"/>
            <a:ext cx="322657" cy="304800"/>
          </a:xfrm>
          <a:prstGeom prst="rect">
            <a:avLst/>
          </a:prstGeom>
          <a:noFill/>
        </p:spPr>
      </p:pic>
      <p:pic>
        <p:nvPicPr>
          <p:cNvPr id="11" name="Picture 2" descr="http://www.techelec.ru/img/news/2017/7/tehnicheskie-harakteristiki-istochnikov-sveta_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27425"/>
            <a:ext cx="322657" cy="304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71600" y="2994025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Двойное резервирование всех информационных  каналов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460625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Полное соответствие требованиям и критериям отбора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527425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Хранение информации в течении 10 лет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2" descr="http://www.techelec.ru/img/news/2017/7/tehnicheskie-harakteristiki-istochnikov-sveta_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37025"/>
            <a:ext cx="322657" cy="304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24000" y="4137025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Протоколирование всех действий на площадке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779523"/>
            <a:ext cx="8153401" cy="419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13"/>
          <p:cNvSpPr/>
          <p:nvPr/>
        </p:nvSpPr>
        <p:spPr>
          <a:xfrm>
            <a:off x="500034" y="108859"/>
            <a:ext cx="1969198" cy="599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271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71472" y="653243"/>
            <a:ext cx="8229600" cy="46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Подача заявки на открытие специализированного счета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object 13"/>
          <p:cNvSpPr/>
          <p:nvPr/>
        </p:nvSpPr>
        <p:spPr>
          <a:xfrm>
            <a:off x="228600" y="98425"/>
            <a:ext cx="1969198" cy="566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60625"/>
            <a:ext cx="4377810" cy="201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14348" y="1524257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«Услуги и сервис» на главной странице АО « ЕЭТП»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29256" y="1524257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перейти по адресу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WWW.SS.ROSELTORG.RU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2928926" y="1088750"/>
            <a:ext cx="642942" cy="381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43702" y="1143188"/>
            <a:ext cx="642942" cy="381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77518"/>
            <a:ext cx="1976808" cy="103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9" y="2177518"/>
            <a:ext cx="1443041" cy="107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3" y="3320724"/>
            <a:ext cx="1854999" cy="10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785786" y="2776340"/>
            <a:ext cx="1500198" cy="326630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9" y="4463931"/>
            <a:ext cx="3076575" cy="52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1202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AACB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13133</TotalTime>
  <Words>1369</Words>
  <Application>Microsoft Office PowerPoint</Application>
  <PresentationFormat>Произвольный</PresentationFormat>
  <Paragraphs>263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Презентация PowerPoint</vt:lpstr>
      <vt:lpstr>Презентация PowerPoint</vt:lpstr>
      <vt:lpstr>НАПРАВЛЕНИЯ ДЕЯТЕЛЬНОСТИ  ДЛЯ ЗАКАЗЧИКОВ</vt:lpstr>
      <vt:lpstr>НАПРАВЛЕНИЯ ДЕЯТЕЛЬНОСТИ  ДЛЯ ПОСТАВЩИКОВ</vt:lpstr>
      <vt:lpstr>СТАТИСТИКА</vt:lpstr>
      <vt:lpstr>ГЕОГРАФИЯ ПРИСУТСТВИЯ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КРУПНЕЙШИЕ ФЕДЕРАЛЬНЫЕ ЗАКАЗЧИКИ</vt:lpstr>
      <vt:lpstr>НАШИ КРУПНЕЙШИЕ РЕГИОНАЛЬНЫЕ ЗАКАЗЧИКИ</vt:lpstr>
      <vt:lpstr>НАШИ  КРУПНЕЙШИЕ  КОММЕРЧЕСКИЕ  ЗАКАЗЧИКИ</vt:lpstr>
      <vt:lpstr>СЕРВИСЫ</vt:lpstr>
      <vt:lpstr>СЕРВИСЫ ДЛЯ КОММЕРЧЕСКИХ  ЗАКАЗЧИКОВ</vt:lpstr>
      <vt:lpstr>СЕРВИСЫ</vt:lpstr>
      <vt:lpstr>ПРЕИМУЩЕСТВА РАБОТЫ</vt:lpstr>
      <vt:lpstr>ФУНКЦИОНАЛЬНЫЕ ОСОБЕННОСТИ РАБОТЫ</vt:lpstr>
      <vt:lpstr>Презентация PowerPoint</vt:lpstr>
      <vt:lpstr>ДОСТУП К ПЛОЩАДКЕ</vt:lpstr>
      <vt:lpstr>ПЕРСОНАЛЬНЫЙ  ПОМОЩНИК TELEGRAM</vt:lpstr>
      <vt:lpstr>РАСШИРЕННЫЙ ПОИСК  ПРОЦЕДУР</vt:lpstr>
      <vt:lpstr>ВКЛАДКА НЕ ЗАБЫТЬ!</vt:lpstr>
      <vt:lpstr>СЕРВИС ПРИВЛЕЧЕНИЯ УЧАСТНИКОВ НА ТОРГИ</vt:lpstr>
      <vt:lpstr>ВКЛАДКА «АДМИНИСТРИРОВАНИЕ»</vt:lpstr>
      <vt:lpstr>УДОБНЫЙ ДОСТУП К ПРОТОКОЛАМ</vt:lpstr>
      <vt:lpstr>АВТОМАТИЧЕСКОЕ ФОРМИРОВАНИЕ ПРОТОКОЛОВ</vt:lpstr>
      <vt:lpstr>ПУБЛИКАЦИЯ И ЗАМЕНА ПРОТОКОЛОВ</vt:lpstr>
      <vt:lpstr>НАЛИЧИЕ ПОСТАВЩИКА В РЕЕСТРЕ НЕДОБРОСОВЕСТНЫХ</vt:lpstr>
      <vt:lpstr>СРОК ПУБЛИКАЦИИ ПРОТОКОЛА ПОДВЕДЕНИЯ ИТОГОВ</vt:lpstr>
      <vt:lpstr>ОТСЛЕЖИВАНИЕ ЭТАПОВ ЗАКЛЮЧЕНИЯ ГК</vt:lpstr>
      <vt:lpstr>ИЗМЕНЕНИЕ ЦЕНЫ КОНТРАКТА</vt:lpstr>
      <vt:lpstr>ТРЕБОВАНИЕ ГАРАНТИЙНЫХ ОБЕСПЕЧЕНИЙ</vt:lpstr>
      <vt:lpstr>НАЛИЧИЕ ПОСТАВЩИКА В РЕЕСТРЕ НЕДОБРОСОВЕСТНЫХ</vt:lpstr>
      <vt:lpstr>ВСЕ ДОКУМЕНТЫ ОДНИМ АРХИВОМ</vt:lpstr>
      <vt:lpstr>ВСЕ ДОКУМЕНТЫ ОДНИМ АРХИВОМ</vt:lpstr>
      <vt:lpstr>Презентация PowerPoint</vt:lpstr>
      <vt:lpstr>АНАЛИЗАТОР ЕИС</vt:lpstr>
      <vt:lpstr>КРИТЕРИИ ОТБОРА АНАЛИТИЧЕСКОЙ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ТОРГОВАЯ СИСТЕМА</dc:title>
  <dc:creator>tambov1</dc:creator>
  <cp:lastModifiedBy>admin</cp:lastModifiedBy>
  <cp:revision>193</cp:revision>
  <dcterms:created xsi:type="dcterms:W3CDTF">2018-04-06T06:40:22Z</dcterms:created>
  <dcterms:modified xsi:type="dcterms:W3CDTF">2019-01-31T10:33:48Z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2018-01-15T00:00:00Z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2018-04-06T00:00:00Z</vt:filetime>
  </property>
</Properties>
</file>